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92" r:id="rId5"/>
    <p:sldId id="275" r:id="rId6"/>
    <p:sldId id="276" r:id="rId7"/>
    <p:sldId id="277" r:id="rId8"/>
    <p:sldId id="278" r:id="rId9"/>
    <p:sldId id="279" r:id="rId10"/>
    <p:sldId id="294" r:id="rId11"/>
    <p:sldId id="281" r:id="rId12"/>
    <p:sldId id="282" r:id="rId13"/>
    <p:sldId id="283" r:id="rId14"/>
    <p:sldId id="284" r:id="rId15"/>
    <p:sldId id="285" r:id="rId16"/>
    <p:sldId id="293" r:id="rId17"/>
    <p:sldId id="295" r:id="rId18"/>
    <p:sldId id="288" r:id="rId19"/>
    <p:sldId id="289"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68" d="100"/>
          <a:sy n="68" d="100"/>
        </p:scale>
        <p:origin x="77" y="379"/>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3</c:v>
                </c:pt>
              </c:strCache>
            </c:strRef>
          </c:tx>
          <c:spPr>
            <a:solidFill>
              <a:schemeClr val="accent1">
                <a:lumMod val="40000"/>
                <a:lumOff val="60000"/>
              </a:schemeClr>
            </a:solidFill>
            <a:ln>
              <a:noFill/>
            </a:ln>
            <a:effectLst/>
          </c:spPr>
          <c:invertIfNegative val="0"/>
          <c:cat>
            <c:strRef>
              <c:f>Sheet1!$A$2:$A$5</c:f>
              <c:strCache>
                <c:ptCount val="4"/>
                <c:pt idx="0">
                  <c:v>Q4</c:v>
                </c:pt>
                <c:pt idx="1">
                  <c:v>Q3</c:v>
                </c:pt>
                <c:pt idx="2">
                  <c:v>Q2</c:v>
                </c:pt>
                <c:pt idx="3">
                  <c:v>Q1</c:v>
                </c:pt>
              </c:strCache>
            </c:strRef>
          </c:cat>
          <c:val>
            <c:numRef>
              <c:f>Sheet1!$B$2:$B$5</c:f>
              <c:numCache>
                <c:formatCode>General</c:formatCode>
                <c:ptCount val="4"/>
                <c:pt idx="0">
                  <c:v>4.5</c:v>
                </c:pt>
                <c:pt idx="1">
                  <c:v>3.5</c:v>
                </c:pt>
                <c:pt idx="2">
                  <c:v>2.5</c:v>
                </c:pt>
                <c:pt idx="3">
                  <c:v>4.3</c:v>
                </c:pt>
              </c:numCache>
            </c:numRef>
          </c:val>
          <c:extLst>
            <c:ext xmlns:c16="http://schemas.microsoft.com/office/drawing/2014/chart" uri="{C3380CC4-5D6E-409C-BE32-E72D297353CC}">
              <c16:uniqueId val="{00000000-8074-43DF-85DD-F0A10967E889}"/>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Q4</c:v>
                </c:pt>
                <c:pt idx="1">
                  <c:v>Q3</c:v>
                </c:pt>
                <c:pt idx="2">
                  <c:v>Q2</c:v>
                </c:pt>
                <c:pt idx="3">
                  <c:v>Q1</c:v>
                </c:pt>
              </c:strCache>
            </c:strRef>
          </c:cat>
          <c:val>
            <c:numRef>
              <c:f>Sheet1!$C$2:$C$5</c:f>
              <c:numCache>
                <c:formatCode>General</c:formatCode>
                <c:ptCount val="4"/>
                <c:pt idx="0">
                  <c:v>2.8</c:v>
                </c:pt>
                <c:pt idx="1">
                  <c:v>1.8</c:v>
                </c:pt>
                <c:pt idx="2">
                  <c:v>4.4000000000000004</c:v>
                </c:pt>
                <c:pt idx="3">
                  <c:v>2.4</c:v>
                </c:pt>
              </c:numCache>
            </c:numRef>
          </c:val>
          <c:extLst>
            <c:ext xmlns:c16="http://schemas.microsoft.com/office/drawing/2014/chart" uri="{C3380CC4-5D6E-409C-BE32-E72D297353CC}">
              <c16:uniqueId val="{00000001-8074-43DF-85DD-F0A10967E889}"/>
            </c:ext>
          </c:extLst>
        </c:ser>
        <c:ser>
          <c:idx val="2"/>
          <c:order val="2"/>
          <c:tx>
            <c:strRef>
              <c:f>Sheet1!$D$1</c:f>
              <c:strCache>
                <c:ptCount val="1"/>
                <c:pt idx="0">
                  <c:v>Series 1</c:v>
                </c:pt>
              </c:strCache>
            </c:strRef>
          </c:tx>
          <c:spPr>
            <a:solidFill>
              <a:schemeClr val="accent4"/>
            </a:solidFill>
            <a:ln>
              <a:noFill/>
            </a:ln>
            <a:effectLst/>
          </c:spPr>
          <c:invertIfNegative val="0"/>
          <c:cat>
            <c:strRef>
              <c:f>Sheet1!$A$2:$A$5</c:f>
              <c:strCache>
                <c:ptCount val="4"/>
                <c:pt idx="0">
                  <c:v>Q4</c:v>
                </c:pt>
                <c:pt idx="1">
                  <c:v>Q3</c:v>
                </c:pt>
                <c:pt idx="2">
                  <c:v>Q2</c:v>
                </c:pt>
                <c:pt idx="3">
                  <c:v>Q1</c:v>
                </c:pt>
              </c:strCache>
            </c:strRef>
          </c:cat>
          <c:val>
            <c:numRef>
              <c:f>Sheet1!$D$2:$D$5</c:f>
              <c:numCache>
                <c:formatCode>General</c:formatCode>
                <c:ptCount val="4"/>
                <c:pt idx="0">
                  <c:v>5</c:v>
                </c:pt>
                <c:pt idx="1">
                  <c:v>3</c:v>
                </c:pt>
                <c:pt idx="2">
                  <c:v>2</c:v>
                </c:pt>
                <c:pt idx="3">
                  <c:v>2</c:v>
                </c:pt>
              </c:numCache>
            </c:numRef>
          </c:val>
          <c:extLst>
            <c:ext xmlns:c16="http://schemas.microsoft.com/office/drawing/2014/chart" uri="{C3380CC4-5D6E-409C-BE32-E72D297353CC}">
              <c16:uniqueId val="{00000002-8074-43DF-85DD-F0A10967E889}"/>
            </c:ext>
          </c:extLst>
        </c:ser>
        <c:dLbls>
          <c:showLegendKey val="0"/>
          <c:showVal val="0"/>
          <c:showCatName val="0"/>
          <c:showSerName val="0"/>
          <c:showPercent val="0"/>
          <c:showBubbleSize val="0"/>
        </c:dLbls>
        <c:gapWidth val="182"/>
        <c:axId val="1238477584"/>
        <c:axId val="1238481520"/>
      </c:barChart>
      <c:catAx>
        <c:axId val="12384775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38481520"/>
        <c:crosses val="autoZero"/>
        <c:auto val="1"/>
        <c:lblAlgn val="ctr"/>
        <c:lblOffset val="100"/>
        <c:noMultiLvlLbl val="0"/>
      </c:catAx>
      <c:valAx>
        <c:axId val="12384815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38477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9/28/2023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9/28/2023</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3712883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820645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348449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4245785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1889056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14</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2979302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961386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464007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6</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8</a:t>
            </a:fld>
            <a:endParaRPr lang="en-US" altLang="zh-CN" dirty="0"/>
          </a:p>
        </p:txBody>
      </p:sp>
    </p:spTree>
    <p:extLst>
      <p:ext uri="{BB962C8B-B14F-4D97-AF65-F5344CB8AC3E}">
        <p14:creationId xmlns:p14="http://schemas.microsoft.com/office/powerpoint/2010/main" val="1077465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1105249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altLang="zh-CN" dirty="0"/>
              <a:t>Presentation</a:t>
            </a:r>
            <a:br>
              <a:rPr lang="en-US" altLang="zh-CN" dirty="0"/>
            </a:br>
            <a:r>
              <a:rPr lang="en-US" altLang="zh-CN" dirty="0"/>
              <a:t>title</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dirty="0"/>
              <a:t>Presenter Name</a:t>
            </a:r>
          </a:p>
        </p:txBody>
      </p:sp>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Picture Placeholder 2">
            <a:extLst>
              <a:ext uri="{FF2B5EF4-FFF2-40B4-BE49-F238E27FC236}">
                <a16:creationId xmlns:a16="http://schemas.microsoft.com/office/drawing/2014/main" id="{BC4A8716-D8D5-8761-C178-61CDA9776A88}"/>
              </a:ext>
            </a:extLst>
          </p:cNvPr>
          <p:cNvSpPr>
            <a:spLocks noGrp="1"/>
          </p:cNvSpPr>
          <p:nvPr>
            <p:ph type="pic" sz="quarter" idx="47"/>
          </p:nvPr>
        </p:nvSpPr>
        <p:spPr/>
        <p:txBody>
          <a:bodyPr/>
          <a:lstStyle/>
          <a:p>
            <a:endParaRPr lang="en-IN"/>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p:txBody>
          <a:bodyPr/>
          <a:lstStyle/>
          <a:p>
            <a:r>
              <a:rPr lang="en-US" dirty="0"/>
              <a:t>Plan for product launch</a:t>
            </a:r>
          </a:p>
        </p:txBody>
      </p:sp>
      <p:pic>
        <p:nvPicPr>
          <p:cNvPr id="8" name="Picture Placeholder 7" descr="Businesswoman reviewing sticky notes on a wall">
            <a:extLst>
              <a:ext uri="{FF2B5EF4-FFF2-40B4-BE49-F238E27FC236}">
                <a16:creationId xmlns:a16="http://schemas.microsoft.com/office/drawing/2014/main" id="{66D3A5E9-F687-402F-8477-EE4CD418CA67}"/>
              </a:ext>
            </a:extLst>
          </p:cNvPr>
          <p:cNvPicPr>
            <a:picLocks noGrp="1" noChangeAspect="1"/>
          </p:cNvPicPr>
          <p:nvPr>
            <p:ph type="pic" sz="quarter" idx="57"/>
          </p:nvPr>
        </p:nvPicPr>
        <p:blipFill>
          <a:blip r:embed="rId3" cstate="print">
            <a:extLst>
              <a:ext uri="{28A0092B-C50C-407E-A947-70E740481C1C}">
                <a14:useLocalDpi xmlns:a14="http://schemas.microsoft.com/office/drawing/2010/main"/>
              </a:ext>
            </a:extLst>
          </a:blip>
          <a:srcRect/>
          <a:stretch>
            <a:fillRect/>
          </a:stretch>
        </p:blipFill>
        <p:spPr/>
      </p:pic>
      <p:sp>
        <p:nvSpPr>
          <p:cNvPr id="29" name="Text Placeholder">
            <a:extLst>
              <a:ext uri="{FF2B5EF4-FFF2-40B4-BE49-F238E27FC236}">
                <a16:creationId xmlns:a16="http://schemas.microsoft.com/office/drawing/2014/main" id="{0490F6D4-84D0-42DF-A807-E56706B577D6}"/>
              </a:ext>
            </a:extLst>
          </p:cNvPr>
          <p:cNvSpPr>
            <a:spLocks noGrp="1"/>
          </p:cNvSpPr>
          <p:nvPr>
            <p:ph type="body" sz="quarter" idx="27"/>
          </p:nvPr>
        </p:nvSpPr>
        <p:spPr/>
        <p:txBody>
          <a:bodyPr/>
          <a:lstStyle/>
          <a:p>
            <a:r>
              <a:rPr lang="en-US" altLang="zh-CN" dirty="0"/>
              <a:t>Planning</a:t>
            </a:r>
          </a:p>
          <a:p>
            <a:endParaRPr lang="zh-CN" altLang="en-US"/>
          </a:p>
        </p:txBody>
      </p:sp>
      <p:sp>
        <p:nvSpPr>
          <p:cNvPr id="30" name="Text Placeholder">
            <a:extLst>
              <a:ext uri="{FF2B5EF4-FFF2-40B4-BE49-F238E27FC236}">
                <a16:creationId xmlns:a16="http://schemas.microsoft.com/office/drawing/2014/main" id="{99E3B6AA-5679-428D-B466-0173CBC55728}"/>
              </a:ext>
            </a:extLst>
          </p:cNvPr>
          <p:cNvSpPr>
            <a:spLocks noGrp="1"/>
          </p:cNvSpPr>
          <p:nvPr>
            <p:ph type="body" sz="quarter" idx="28"/>
          </p:nvPr>
        </p:nvSpPr>
        <p:spPr/>
        <p:txBody>
          <a:bodyPr/>
          <a:lstStyle/>
          <a:p>
            <a:r>
              <a:rPr lang="en-US" altLang="zh-CN" dirty="0"/>
              <a:t>Synergize scalable e-commerce</a:t>
            </a:r>
          </a:p>
          <a:p>
            <a:endParaRPr lang="zh-CN" altLang="en-US" dirty="0"/>
          </a:p>
        </p:txBody>
      </p:sp>
      <p:pic>
        <p:nvPicPr>
          <p:cNvPr id="10" name="Picture Placeholder 9" descr="People working in office">
            <a:extLst>
              <a:ext uri="{FF2B5EF4-FFF2-40B4-BE49-F238E27FC236}">
                <a16:creationId xmlns:a16="http://schemas.microsoft.com/office/drawing/2014/main" id="{D249D9CF-86A2-4E7B-8B6F-D02EE968C997}"/>
              </a:ext>
            </a:extLst>
          </p:cNvPr>
          <p:cNvPicPr>
            <a:picLocks noGrp="1" noChangeAspect="1"/>
          </p:cNvPicPr>
          <p:nvPr>
            <p:ph type="pic" sz="quarter" idx="58"/>
          </p:nvPr>
        </p:nvPicPr>
        <p:blipFill>
          <a:blip r:embed="rId4" cstate="print">
            <a:extLst>
              <a:ext uri="{28A0092B-C50C-407E-A947-70E740481C1C}">
                <a14:useLocalDpi xmlns:a14="http://schemas.microsoft.com/office/drawing/2010/main"/>
              </a:ext>
            </a:extLst>
          </a:blip>
          <a:srcRect/>
          <a:stretch>
            <a:fillRect/>
          </a:stretch>
        </p:blipFill>
        <p:spPr/>
      </p:pic>
      <p:sp>
        <p:nvSpPr>
          <p:cNvPr id="37" name="Text Placeholder">
            <a:extLst>
              <a:ext uri="{FF2B5EF4-FFF2-40B4-BE49-F238E27FC236}">
                <a16:creationId xmlns:a16="http://schemas.microsoft.com/office/drawing/2014/main" id="{3A30B02E-FBE1-41C5-AF6E-E1013275E84A}"/>
              </a:ext>
            </a:extLst>
          </p:cNvPr>
          <p:cNvSpPr>
            <a:spLocks noGrp="1"/>
          </p:cNvSpPr>
          <p:nvPr>
            <p:ph type="body" sz="quarter" idx="49"/>
          </p:nvPr>
        </p:nvSpPr>
        <p:spPr/>
        <p:txBody>
          <a:bodyPr/>
          <a:lstStyle/>
          <a:p>
            <a:r>
              <a:rPr lang="en-US" altLang="zh-CN" dirty="0"/>
              <a:t>Marketing</a:t>
            </a:r>
          </a:p>
          <a:p>
            <a:endParaRPr lang="zh-CN" altLang="en-US"/>
          </a:p>
        </p:txBody>
      </p:sp>
      <p:sp>
        <p:nvSpPr>
          <p:cNvPr id="38" name="Text Placeholder">
            <a:extLst>
              <a:ext uri="{FF2B5EF4-FFF2-40B4-BE49-F238E27FC236}">
                <a16:creationId xmlns:a16="http://schemas.microsoft.com/office/drawing/2014/main" id="{6BEF3457-28AE-41BA-B285-C77561919C1A}"/>
              </a:ext>
            </a:extLst>
          </p:cNvPr>
          <p:cNvSpPr>
            <a:spLocks noGrp="1"/>
          </p:cNvSpPr>
          <p:nvPr>
            <p:ph type="body" sz="quarter" idx="50"/>
          </p:nvPr>
        </p:nvSpPr>
        <p:spPr/>
        <p:txBody>
          <a:bodyPr/>
          <a:lstStyle/>
          <a:p>
            <a:r>
              <a:rPr lang="en-US" altLang="zh-CN" dirty="0"/>
              <a:t>Disseminate standardized </a:t>
            </a:r>
          </a:p>
          <a:p>
            <a:r>
              <a:rPr lang="en-US" altLang="zh-CN" dirty="0"/>
              <a:t>metrics</a:t>
            </a:r>
          </a:p>
          <a:p>
            <a:endParaRPr lang="zh-CN" altLang="en-US" dirty="0"/>
          </a:p>
        </p:txBody>
      </p:sp>
      <p:pic>
        <p:nvPicPr>
          <p:cNvPr id="12" name="Picture Placeholder 11" descr="Layout of website design sketches on white paper">
            <a:extLst>
              <a:ext uri="{FF2B5EF4-FFF2-40B4-BE49-F238E27FC236}">
                <a16:creationId xmlns:a16="http://schemas.microsoft.com/office/drawing/2014/main" id="{3D51D04D-653C-45AE-9DDF-BE96BA267A6B}"/>
              </a:ext>
            </a:extLst>
          </p:cNvPr>
          <p:cNvPicPr>
            <a:picLocks noGrp="1" noChangeAspect="1"/>
          </p:cNvPicPr>
          <p:nvPr>
            <p:ph type="pic" sz="quarter" idx="59"/>
          </p:nvPr>
        </p:nvPicPr>
        <p:blipFill>
          <a:blip r:embed="rId5" cstate="print">
            <a:extLst>
              <a:ext uri="{28A0092B-C50C-407E-A947-70E740481C1C}">
                <a14:useLocalDpi xmlns:a14="http://schemas.microsoft.com/office/drawing/2010/main"/>
              </a:ext>
            </a:extLst>
          </a:blip>
          <a:srcRect/>
          <a:stretch>
            <a:fillRect/>
          </a:stretch>
        </p:blipFill>
        <p:spPr/>
      </p:pic>
      <p:sp>
        <p:nvSpPr>
          <p:cNvPr id="39" name="Text Placeholder">
            <a:extLst>
              <a:ext uri="{FF2B5EF4-FFF2-40B4-BE49-F238E27FC236}">
                <a16:creationId xmlns:a16="http://schemas.microsoft.com/office/drawing/2014/main" id="{1B558BFC-AA9F-4991-A6BB-D56BEC07C16E}"/>
              </a:ext>
            </a:extLst>
          </p:cNvPr>
          <p:cNvSpPr>
            <a:spLocks noGrp="1"/>
          </p:cNvSpPr>
          <p:nvPr>
            <p:ph type="body" sz="quarter" idx="51"/>
          </p:nvPr>
        </p:nvSpPr>
        <p:spPr/>
        <p:txBody>
          <a:bodyPr/>
          <a:lstStyle/>
          <a:p>
            <a:r>
              <a:rPr lang="en-US" altLang="zh-CN" dirty="0"/>
              <a:t>Design</a:t>
            </a:r>
          </a:p>
          <a:p>
            <a:endParaRPr lang="zh-CN" altLang="en-US"/>
          </a:p>
        </p:txBody>
      </p:sp>
      <p:sp>
        <p:nvSpPr>
          <p:cNvPr id="40" name="Text Placeholder">
            <a:extLst>
              <a:ext uri="{FF2B5EF4-FFF2-40B4-BE49-F238E27FC236}">
                <a16:creationId xmlns:a16="http://schemas.microsoft.com/office/drawing/2014/main" id="{17095E6E-F279-4342-B53E-E53B820336B3}"/>
              </a:ext>
            </a:extLst>
          </p:cNvPr>
          <p:cNvSpPr>
            <a:spLocks noGrp="1"/>
          </p:cNvSpPr>
          <p:nvPr>
            <p:ph type="body" sz="quarter" idx="52"/>
          </p:nvPr>
        </p:nvSpPr>
        <p:spPr/>
        <p:txBody>
          <a:bodyPr/>
          <a:lstStyle/>
          <a:p>
            <a:r>
              <a:rPr lang="en-US" altLang="zh-CN" dirty="0"/>
              <a:t>Coordinate</a:t>
            </a:r>
          </a:p>
          <a:p>
            <a:r>
              <a:rPr lang="en-US" altLang="zh-CN" dirty="0"/>
              <a:t>e-business applications</a:t>
            </a:r>
          </a:p>
        </p:txBody>
      </p:sp>
      <p:pic>
        <p:nvPicPr>
          <p:cNvPr id="14" name="Picture Placeholder 13" descr="Empty office chairs">
            <a:extLst>
              <a:ext uri="{FF2B5EF4-FFF2-40B4-BE49-F238E27FC236}">
                <a16:creationId xmlns:a16="http://schemas.microsoft.com/office/drawing/2014/main" id="{33C59A08-3A06-4556-AC83-C1337E73D0B3}"/>
              </a:ext>
            </a:extLst>
          </p:cNvPr>
          <p:cNvPicPr>
            <a:picLocks noGrp="1" noChangeAspect="1"/>
          </p:cNvPicPr>
          <p:nvPr>
            <p:ph type="pic" sz="quarter" idx="60"/>
          </p:nvPr>
        </p:nvPicPr>
        <p:blipFill>
          <a:blip r:embed="rId6" cstate="print">
            <a:extLst>
              <a:ext uri="{28A0092B-C50C-407E-A947-70E740481C1C}">
                <a14:useLocalDpi xmlns:a14="http://schemas.microsoft.com/office/drawing/2010/main"/>
              </a:ext>
            </a:extLst>
          </a:blip>
          <a:srcRect/>
          <a:stretch>
            <a:fillRect/>
          </a:stretch>
        </p:blipFill>
        <p:spPr>
          <a:xfrm>
            <a:off x="7361472" y="2073439"/>
            <a:ext cx="1621032" cy="1841551"/>
          </a:xfrm>
        </p:spPr>
      </p:pic>
      <p:sp>
        <p:nvSpPr>
          <p:cNvPr id="41" name="Text Placeholder">
            <a:extLst>
              <a:ext uri="{FF2B5EF4-FFF2-40B4-BE49-F238E27FC236}">
                <a16:creationId xmlns:a16="http://schemas.microsoft.com/office/drawing/2014/main" id="{DBA8686B-D3EF-40DF-939C-F875885DD598}"/>
              </a:ext>
            </a:extLst>
          </p:cNvPr>
          <p:cNvSpPr>
            <a:spLocks noGrp="1"/>
          </p:cNvSpPr>
          <p:nvPr>
            <p:ph type="body" sz="quarter" idx="53"/>
          </p:nvPr>
        </p:nvSpPr>
        <p:spPr/>
        <p:txBody>
          <a:bodyPr/>
          <a:lstStyle/>
          <a:p>
            <a:r>
              <a:rPr lang="en-US" altLang="zh-CN" dirty="0"/>
              <a:t>Strategy</a:t>
            </a:r>
          </a:p>
          <a:p>
            <a:endParaRPr lang="zh-CN" altLang="en-US"/>
          </a:p>
        </p:txBody>
      </p:sp>
      <p:sp>
        <p:nvSpPr>
          <p:cNvPr id="42" name="Text Placeholder">
            <a:extLst>
              <a:ext uri="{FF2B5EF4-FFF2-40B4-BE49-F238E27FC236}">
                <a16:creationId xmlns:a16="http://schemas.microsoft.com/office/drawing/2014/main" id="{6BF979FF-A4F0-4625-889A-AB985F98B2D4}"/>
              </a:ext>
            </a:extLst>
          </p:cNvPr>
          <p:cNvSpPr>
            <a:spLocks noGrp="1"/>
          </p:cNvSpPr>
          <p:nvPr>
            <p:ph type="body" sz="quarter" idx="54"/>
          </p:nvPr>
        </p:nvSpPr>
        <p:spPr/>
        <p:txBody>
          <a:bodyPr/>
          <a:lstStyle/>
          <a:p>
            <a:pPr lvl="0"/>
            <a:r>
              <a:rPr lang="en-US" dirty="0"/>
              <a:t>Foster holistically superior methodologies</a:t>
            </a:r>
          </a:p>
        </p:txBody>
      </p:sp>
      <p:pic>
        <p:nvPicPr>
          <p:cNvPr id="90" name="Picture Placeholder 89" descr="People around a table on their laptops">
            <a:extLst>
              <a:ext uri="{FF2B5EF4-FFF2-40B4-BE49-F238E27FC236}">
                <a16:creationId xmlns:a16="http://schemas.microsoft.com/office/drawing/2014/main" id="{241F4F4E-4DAB-34E3-D036-85F0CB76A536}"/>
              </a:ext>
            </a:extLst>
          </p:cNvPr>
          <p:cNvPicPr>
            <a:picLocks noGrp="1" noChangeAspect="1"/>
          </p:cNvPicPr>
          <p:nvPr>
            <p:ph type="pic" sz="quarter" idx="61"/>
          </p:nvPr>
        </p:nvPicPr>
        <p:blipFill rotWithShape="1">
          <a:blip r:embed="rId7" cstate="print">
            <a:extLst>
              <a:ext uri="{28A0092B-C50C-407E-A947-70E740481C1C}">
                <a14:useLocalDpi xmlns:a14="http://schemas.microsoft.com/office/drawing/2010/main"/>
              </a:ext>
            </a:extLst>
          </a:blip>
          <a:srcRect/>
          <a:stretch/>
        </p:blipFill>
        <p:spPr/>
      </p:pic>
      <p:sp>
        <p:nvSpPr>
          <p:cNvPr id="43" name="Text Placeholder">
            <a:extLst>
              <a:ext uri="{FF2B5EF4-FFF2-40B4-BE49-F238E27FC236}">
                <a16:creationId xmlns:a16="http://schemas.microsoft.com/office/drawing/2014/main" id="{759A333C-6D37-427A-BE2A-4C2660134A5A}"/>
              </a:ext>
            </a:extLst>
          </p:cNvPr>
          <p:cNvSpPr>
            <a:spLocks noGrp="1"/>
          </p:cNvSpPr>
          <p:nvPr>
            <p:ph type="body" sz="quarter" idx="55"/>
          </p:nvPr>
        </p:nvSpPr>
        <p:spPr/>
        <p:txBody>
          <a:bodyPr/>
          <a:lstStyle/>
          <a:p>
            <a:r>
              <a:rPr lang="en-US" altLang="zh-CN" dirty="0"/>
              <a:t>Launch</a:t>
            </a:r>
          </a:p>
          <a:p>
            <a:endParaRPr lang="zh-CN" altLang="en-US"/>
          </a:p>
        </p:txBody>
      </p:sp>
      <p:sp>
        <p:nvSpPr>
          <p:cNvPr id="50" name="Text Placeholder">
            <a:extLst>
              <a:ext uri="{FF2B5EF4-FFF2-40B4-BE49-F238E27FC236}">
                <a16:creationId xmlns:a16="http://schemas.microsoft.com/office/drawing/2014/main" id="{4E9BE8F8-2FF1-43CB-B1AA-4F07E411D171}"/>
              </a:ext>
            </a:extLst>
          </p:cNvPr>
          <p:cNvSpPr>
            <a:spLocks noGrp="1"/>
          </p:cNvSpPr>
          <p:nvPr>
            <p:ph type="body" sz="quarter" idx="56"/>
          </p:nvPr>
        </p:nvSpPr>
        <p:spPr/>
        <p:txBody>
          <a:bodyPr/>
          <a:lstStyle/>
          <a:p>
            <a:r>
              <a:rPr lang="en-US" altLang="zh-CN" dirty="0"/>
              <a:t>Deploy strategic networks with compelling</a:t>
            </a:r>
          </a:p>
          <a:p>
            <a:r>
              <a:rPr lang="en-US" altLang="zh-CN" dirty="0"/>
              <a:t>e-business needs</a:t>
            </a:r>
          </a:p>
          <a:p>
            <a:endParaRPr lang="zh-CN" altLang="en-US" dirty="0"/>
          </a:p>
        </p:txBody>
      </p:sp>
      <p:sp>
        <p:nvSpPr>
          <p:cNvPr id="4" name="Footer Placeholder 3">
            <a:extLst>
              <a:ext uri="{FF2B5EF4-FFF2-40B4-BE49-F238E27FC236}">
                <a16:creationId xmlns:a16="http://schemas.microsoft.com/office/drawing/2014/main" id="{695DA9C9-8185-D0AB-3C76-BC1CABABA354}"/>
              </a:ext>
            </a:extLst>
          </p:cNvPr>
          <p:cNvSpPr>
            <a:spLocks noGrp="1"/>
          </p:cNvSpPr>
          <p:nvPr>
            <p:ph type="ftr" sz="quarter" idx="62"/>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10</a:t>
            </a:fld>
            <a:endParaRPr lang="en-US" altLang="zh-CN" dirty="0"/>
          </a:p>
        </p:txBody>
      </p:sp>
    </p:spTree>
    <p:extLst>
      <p:ext uri="{BB962C8B-B14F-4D97-AF65-F5344CB8AC3E}">
        <p14:creationId xmlns:p14="http://schemas.microsoft.com/office/powerpoint/2010/main" val="2517140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p:txBody>
          <a:bodyPr/>
          <a:lstStyle/>
          <a:p>
            <a:r>
              <a:rPr lang="en-US" dirty="0"/>
              <a:t>Plan for product launch </a:t>
            </a:r>
          </a:p>
        </p:txBody>
      </p:sp>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p:txBody>
          <a:bodyPr/>
          <a:lstStyle/>
          <a:p>
            <a:r>
              <a:rPr lang="en-US" dirty="0"/>
              <a:t>Planning</a:t>
            </a:r>
          </a:p>
        </p:txBody>
      </p:sp>
      <p:sp>
        <p:nvSpPr>
          <p:cNvPr id="50" name="Text Placeholder 49">
            <a:extLst>
              <a:ext uri="{FF2B5EF4-FFF2-40B4-BE49-F238E27FC236}">
                <a16:creationId xmlns:a16="http://schemas.microsoft.com/office/drawing/2014/main" id="{0532F467-8DBE-D445-0CF7-D5D242DAD663}"/>
              </a:ext>
            </a:extLst>
          </p:cNvPr>
          <p:cNvSpPr>
            <a:spLocks noGrp="1"/>
          </p:cNvSpPr>
          <p:nvPr>
            <p:ph type="body" sz="quarter" idx="32"/>
          </p:nvPr>
        </p:nvSpPr>
        <p:spPr/>
        <p:txBody>
          <a:bodyPr/>
          <a:lstStyle/>
          <a:p>
            <a:pPr lvl="0"/>
            <a:r>
              <a:rPr lang="en-US" dirty="0"/>
              <a:t>Synergize scalable</a:t>
            </a:r>
          </a:p>
          <a:p>
            <a:pPr lvl="0"/>
            <a:r>
              <a:rPr lang="en-US" dirty="0"/>
              <a:t>e-commerce</a:t>
            </a:r>
          </a:p>
        </p:txBody>
      </p:sp>
      <p:sp>
        <p:nvSpPr>
          <p:cNvPr id="42" name="Text Placeholder 41">
            <a:extLst>
              <a:ext uri="{FF2B5EF4-FFF2-40B4-BE49-F238E27FC236}">
                <a16:creationId xmlns:a16="http://schemas.microsoft.com/office/drawing/2014/main" id="{48BF8F22-E288-84B0-03E9-82D678051D45}"/>
              </a:ext>
            </a:extLst>
          </p:cNvPr>
          <p:cNvSpPr>
            <a:spLocks noGrp="1"/>
          </p:cNvSpPr>
          <p:nvPr>
            <p:ph type="body" sz="quarter" idx="46"/>
          </p:nvPr>
        </p:nvSpPr>
        <p:spPr/>
        <p:txBody>
          <a:bodyPr/>
          <a:lstStyle/>
          <a:p>
            <a:r>
              <a:rPr lang="en-US" dirty="0"/>
              <a:t>Marketing</a:t>
            </a:r>
          </a:p>
        </p:txBody>
      </p:sp>
      <p:sp>
        <p:nvSpPr>
          <p:cNvPr id="52" name="Text Placeholder 51">
            <a:extLst>
              <a:ext uri="{FF2B5EF4-FFF2-40B4-BE49-F238E27FC236}">
                <a16:creationId xmlns:a16="http://schemas.microsoft.com/office/drawing/2014/main" id="{BACB9342-C47E-6729-46BE-F10DBB78182A}"/>
              </a:ext>
            </a:extLst>
          </p:cNvPr>
          <p:cNvSpPr>
            <a:spLocks noGrp="1"/>
          </p:cNvSpPr>
          <p:nvPr>
            <p:ph type="body" sz="quarter" idx="50"/>
          </p:nvPr>
        </p:nvSpPr>
        <p:spPr/>
        <p:txBody>
          <a:bodyPr/>
          <a:lstStyle/>
          <a:p>
            <a:r>
              <a:rPr lang="en-US" dirty="0"/>
              <a:t>Disseminate standardized metrics</a:t>
            </a:r>
          </a:p>
          <a:p>
            <a:endParaRPr lang="en-US" dirty="0"/>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p:txBody>
          <a:bodyPr/>
          <a:lstStyle/>
          <a:p>
            <a:r>
              <a:rPr lang="en-US" dirty="0"/>
              <a:t>Design</a:t>
            </a:r>
          </a:p>
        </p:txBody>
      </p:sp>
      <p:sp>
        <p:nvSpPr>
          <p:cNvPr id="54" name="Text Placeholder 53">
            <a:extLst>
              <a:ext uri="{FF2B5EF4-FFF2-40B4-BE49-F238E27FC236}">
                <a16:creationId xmlns:a16="http://schemas.microsoft.com/office/drawing/2014/main" id="{DDCD388C-8374-D810-DCE5-554B7E05F55A}"/>
              </a:ext>
            </a:extLst>
          </p:cNvPr>
          <p:cNvSpPr>
            <a:spLocks noGrp="1"/>
          </p:cNvSpPr>
          <p:nvPr>
            <p:ph type="body" sz="quarter" idx="51"/>
          </p:nvPr>
        </p:nvSpPr>
        <p:spPr/>
        <p:txBody>
          <a:bodyPr/>
          <a:lstStyle/>
          <a:p>
            <a:pPr lvl="0"/>
            <a:r>
              <a:rPr lang="en-US" dirty="0"/>
              <a:t>Coordinate</a:t>
            </a:r>
          </a:p>
          <a:p>
            <a:pPr lvl="0"/>
            <a:r>
              <a:rPr lang="en-US" dirty="0"/>
              <a:t>e-business applications</a:t>
            </a:r>
          </a:p>
          <a:p>
            <a:endParaRPr lang="en-US" dirty="0"/>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p:txBody>
          <a:bodyPr/>
          <a:lstStyle/>
          <a:p>
            <a:r>
              <a:rPr lang="en-US" dirty="0"/>
              <a:t>Strategy</a:t>
            </a:r>
          </a:p>
        </p:txBody>
      </p:sp>
      <p:sp>
        <p:nvSpPr>
          <p:cNvPr id="56" name="Text Placeholder 55">
            <a:extLst>
              <a:ext uri="{FF2B5EF4-FFF2-40B4-BE49-F238E27FC236}">
                <a16:creationId xmlns:a16="http://schemas.microsoft.com/office/drawing/2014/main" id="{E62055F1-67DB-9D6D-ABE2-20C3B2514A43}"/>
              </a:ext>
            </a:extLst>
          </p:cNvPr>
          <p:cNvSpPr>
            <a:spLocks noGrp="1"/>
          </p:cNvSpPr>
          <p:nvPr>
            <p:ph type="body" sz="quarter" idx="52"/>
          </p:nvPr>
        </p:nvSpPr>
        <p:spPr/>
        <p:txBody>
          <a:bodyPr/>
          <a:lstStyle/>
          <a:p>
            <a:pPr lvl="0"/>
            <a:r>
              <a:rPr lang="en-US" dirty="0"/>
              <a:t>Foster holistically superior methodologies</a:t>
            </a:r>
          </a:p>
          <a:p>
            <a:endParaRPr lang="en-US" dirty="0"/>
          </a:p>
        </p:txBody>
      </p:sp>
      <p:sp>
        <p:nvSpPr>
          <p:cNvPr id="48" name="Text Placeholder 47">
            <a:extLst>
              <a:ext uri="{FF2B5EF4-FFF2-40B4-BE49-F238E27FC236}">
                <a16:creationId xmlns:a16="http://schemas.microsoft.com/office/drawing/2014/main" id="{9303DF4A-6DF5-9082-4ABE-2B0D5433359A}"/>
              </a:ext>
            </a:extLst>
          </p:cNvPr>
          <p:cNvSpPr>
            <a:spLocks noGrp="1"/>
          </p:cNvSpPr>
          <p:nvPr>
            <p:ph type="body" sz="quarter" idx="49"/>
          </p:nvPr>
        </p:nvSpPr>
        <p:spPr/>
        <p:txBody>
          <a:bodyPr/>
          <a:lstStyle/>
          <a:p>
            <a:r>
              <a:rPr lang="en-US" dirty="0"/>
              <a:t>Launch</a:t>
            </a:r>
          </a:p>
        </p:txBody>
      </p:sp>
      <p:sp>
        <p:nvSpPr>
          <p:cNvPr id="58" name="Text Placeholder 57">
            <a:extLst>
              <a:ext uri="{FF2B5EF4-FFF2-40B4-BE49-F238E27FC236}">
                <a16:creationId xmlns:a16="http://schemas.microsoft.com/office/drawing/2014/main" id="{0930742F-3693-100E-944F-A04AB5320145}"/>
              </a:ext>
            </a:extLst>
          </p:cNvPr>
          <p:cNvSpPr>
            <a:spLocks noGrp="1"/>
          </p:cNvSpPr>
          <p:nvPr>
            <p:ph type="body" sz="quarter" idx="53"/>
          </p:nvPr>
        </p:nvSpPr>
        <p:spPr/>
        <p:txBody>
          <a:bodyPr/>
          <a:lstStyle/>
          <a:p>
            <a:pPr lvl="0"/>
            <a:r>
              <a:rPr lang="en-US" dirty="0"/>
              <a:t>Deploy strategic networks with compelling</a:t>
            </a:r>
          </a:p>
          <a:p>
            <a:pPr lvl="0"/>
            <a:r>
              <a:rPr lang="en-US" dirty="0"/>
              <a:t>e-business needs</a:t>
            </a:r>
          </a:p>
          <a:p>
            <a:endParaRPr lang="en-US" dirty="0"/>
          </a:p>
        </p:txBody>
      </p:sp>
      <p:sp>
        <p:nvSpPr>
          <p:cNvPr id="26" name="Rectangle 25">
            <a:extLst>
              <a:ext uri="{FF2B5EF4-FFF2-40B4-BE49-F238E27FC236}">
                <a16:creationId xmlns:a16="http://schemas.microsoft.com/office/drawing/2014/main" id="{285177ED-2E57-8FF5-AFD8-AA79A7B24B3D}"/>
              </a:ext>
              <a:ext uri="{C183D7F6-B498-43B3-948B-1728B52AA6E4}">
                <adec:decorative xmlns:adec="http://schemas.microsoft.com/office/drawing/2017/decorative" val="1"/>
              </a:ext>
            </a:extLst>
          </p:cNvPr>
          <p:cNvSpPr/>
          <p:nvPr/>
        </p:nvSpPr>
        <p:spPr>
          <a:xfrm>
            <a:off x="845392" y="2066625"/>
            <a:ext cx="10515600" cy="859536"/>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n-lt"/>
            </a:endParaRPr>
          </a:p>
        </p:txBody>
      </p:sp>
      <p:sp>
        <p:nvSpPr>
          <p:cNvPr id="4" name="Footer Placeholder 3">
            <a:extLst>
              <a:ext uri="{FF2B5EF4-FFF2-40B4-BE49-F238E27FC236}">
                <a16:creationId xmlns:a16="http://schemas.microsoft.com/office/drawing/2014/main" id="{DEFD68CE-EF5C-4046-41F5-3763D028DAE5}"/>
              </a:ext>
            </a:extLst>
          </p:cNvPr>
          <p:cNvSpPr>
            <a:spLocks noGrp="1"/>
          </p:cNvSpPr>
          <p:nvPr>
            <p:ph type="ftr" sz="quarter" idx="54"/>
          </p:nvPr>
        </p:nvSpPr>
        <p:spPr/>
        <p:txBody>
          <a:bodyPr/>
          <a:lstStyle/>
          <a:p>
            <a:r>
              <a:rPr lang="en-US" noProof="0"/>
              <a:t>Presentation title</a:t>
            </a:r>
            <a:endParaRPr lang="en-US" noProof="0" dirty="0"/>
          </a:p>
        </p:txBody>
      </p:sp>
      <p:sp>
        <p:nvSpPr>
          <p:cNvPr id="5" name="Slide Number Placeholder 4">
            <a:extLst>
              <a:ext uri="{FF2B5EF4-FFF2-40B4-BE49-F238E27FC236}">
                <a16:creationId xmlns:a16="http://schemas.microsoft.com/office/drawing/2014/main" id="{64FC7183-3EBB-B8D1-A66D-964D3C3A7DA8}"/>
              </a:ext>
            </a:extLst>
          </p:cNvPr>
          <p:cNvSpPr>
            <a:spLocks noGrp="1"/>
          </p:cNvSpPr>
          <p:nvPr>
            <p:ph type="sldNum" sz="quarter" idx="55"/>
          </p:nvPr>
        </p:nvSpPr>
        <p:spPr/>
        <p:txBody>
          <a:bodyPr/>
          <a:lstStyle/>
          <a:p>
            <a:fld id="{47FEACEE-25B4-4A2D-B147-27296E36371D}" type="slidenum">
              <a:rPr lang="en-US" altLang="zh-CN" noProof="0" smtClean="0"/>
              <a:pPr/>
              <a:t>11</a:t>
            </a:fld>
            <a:endParaRPr lang="en-US" altLang="zh-CN" noProof="0" dirty="0"/>
          </a:p>
        </p:txBody>
      </p:sp>
    </p:spTree>
    <p:extLst>
      <p:ext uri="{BB962C8B-B14F-4D97-AF65-F5344CB8AC3E}">
        <p14:creationId xmlns:p14="http://schemas.microsoft.com/office/powerpoint/2010/main" val="2624021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p:txBody>
          <a:bodyPr/>
          <a:lstStyle/>
          <a:p>
            <a:r>
              <a:rPr lang="en-US" dirty="0"/>
              <a:t>Timeline</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dirty="0"/>
              <a:t>Sep 20XX</a:t>
            </a:r>
          </a:p>
        </p:txBody>
      </p:sp>
      <p:sp>
        <p:nvSpPr>
          <p:cNvPr id="16" name="Picture Placeholder 15">
            <a:extLst>
              <a:ext uri="{FF2B5EF4-FFF2-40B4-BE49-F238E27FC236}">
                <a16:creationId xmlns:a16="http://schemas.microsoft.com/office/drawing/2014/main" id="{7BD10CEB-2241-4246-B0F4-96E0DB642C4C}"/>
              </a:ext>
            </a:extLst>
          </p:cNvPr>
          <p:cNvSpPr>
            <a:spLocks noGrp="1"/>
          </p:cNvSpPr>
          <p:nvPr>
            <p:ph type="body" sz="quarter" idx="28"/>
          </p:nvPr>
        </p:nvSpPr>
        <p:spPr/>
        <p:txBody>
          <a:bodyPr/>
          <a:lstStyle/>
          <a:p>
            <a:r>
              <a:rPr lang="en-US" altLang="zh-CN" noProof="0" dirty="0"/>
              <a:t>Synergize scalable</a:t>
            </a:r>
          </a:p>
          <a:p>
            <a:r>
              <a:rPr lang="en-US" altLang="zh-CN" noProof="0" dirty="0"/>
              <a:t>e-commerce</a:t>
            </a:r>
          </a:p>
          <a:p>
            <a:endParaRPr lang="zh-CN" altLang="en-US"/>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dirty="0"/>
              <a:t>Nov 20XX</a:t>
            </a:r>
          </a:p>
        </p:txBody>
      </p:sp>
      <p:sp>
        <p:nvSpPr>
          <p:cNvPr id="19" name="Picture Placeholder 18">
            <a:extLst>
              <a:ext uri="{FF2B5EF4-FFF2-40B4-BE49-F238E27FC236}">
                <a16:creationId xmlns:a16="http://schemas.microsoft.com/office/drawing/2014/main" id="{78038ACE-740A-4AE7-A0B3-BEEA90495BDD}"/>
              </a:ext>
            </a:extLst>
          </p:cNvPr>
          <p:cNvSpPr>
            <a:spLocks noGrp="1"/>
          </p:cNvSpPr>
          <p:nvPr>
            <p:ph type="body" sz="quarter" idx="39"/>
          </p:nvPr>
        </p:nvSpPr>
        <p:spPr/>
        <p:txBody>
          <a:bodyPr/>
          <a:lstStyle/>
          <a:p>
            <a:pPr lvl="0"/>
            <a:r>
              <a:rPr lang="en-US" altLang="zh-CN" noProof="0" dirty="0"/>
              <a:t>Disseminate standardized metrics</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dirty="0"/>
              <a:t>Jan 20XX</a:t>
            </a:r>
          </a:p>
        </p:txBody>
      </p:sp>
      <p:sp>
        <p:nvSpPr>
          <p:cNvPr id="21" name="Picture Placeholder 20">
            <a:extLst>
              <a:ext uri="{FF2B5EF4-FFF2-40B4-BE49-F238E27FC236}">
                <a16:creationId xmlns:a16="http://schemas.microsoft.com/office/drawing/2014/main" id="{DD441F7A-4624-45D2-AE88-EEBA65185E6D}"/>
              </a:ext>
            </a:extLst>
          </p:cNvPr>
          <p:cNvSpPr>
            <a:spLocks noGrp="1"/>
          </p:cNvSpPr>
          <p:nvPr>
            <p:ph type="body" sz="quarter" idx="41"/>
          </p:nvPr>
        </p:nvSpPr>
        <p:spPr/>
        <p:txBody>
          <a:bodyPr/>
          <a:lstStyle/>
          <a:p>
            <a:r>
              <a:rPr lang="en-US" altLang="zh-CN" noProof="0" dirty="0"/>
              <a:t>Coordinate e-business applications</a:t>
            </a:r>
          </a:p>
          <a:p>
            <a:endParaRPr lang="zh-CN" altLang="en-US"/>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p:txBody>
          <a:bodyPr/>
          <a:lstStyle/>
          <a:p>
            <a:r>
              <a:rPr lang="en-US" dirty="0"/>
              <a:t>Mar 20XX</a:t>
            </a:r>
          </a:p>
        </p:txBody>
      </p:sp>
      <p:sp>
        <p:nvSpPr>
          <p:cNvPr id="23" name="Picture Placeholder 22">
            <a:extLst>
              <a:ext uri="{FF2B5EF4-FFF2-40B4-BE49-F238E27FC236}">
                <a16:creationId xmlns:a16="http://schemas.microsoft.com/office/drawing/2014/main" id="{4EF68FE0-ADE3-4AB5-AC04-6C029B601AB2}"/>
              </a:ext>
            </a:extLst>
          </p:cNvPr>
          <p:cNvSpPr>
            <a:spLocks noGrp="1"/>
          </p:cNvSpPr>
          <p:nvPr>
            <p:ph type="body" sz="quarter" idx="43"/>
          </p:nvPr>
        </p:nvSpPr>
        <p:spPr/>
        <p:txBody>
          <a:bodyPr/>
          <a:lstStyle/>
          <a:p>
            <a:r>
              <a:rPr lang="en-US" altLang="zh-CN" dirty="0"/>
              <a:t>Foster holistically superior methodologies</a:t>
            </a:r>
          </a:p>
          <a:p>
            <a:endParaRPr lang="zh-CN" altLang="en-US"/>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p:txBody>
          <a:bodyPr/>
          <a:lstStyle/>
          <a:p>
            <a:r>
              <a:rPr lang="en-US" dirty="0"/>
              <a:t>May 20XX</a:t>
            </a:r>
          </a:p>
        </p:txBody>
      </p:sp>
      <p:sp>
        <p:nvSpPr>
          <p:cNvPr id="25" name="Picture Placeholder 24">
            <a:extLst>
              <a:ext uri="{FF2B5EF4-FFF2-40B4-BE49-F238E27FC236}">
                <a16:creationId xmlns:a16="http://schemas.microsoft.com/office/drawing/2014/main" id="{5140B95D-A59E-4E6C-BF07-5DD5E0E818A0}"/>
              </a:ext>
            </a:extLst>
          </p:cNvPr>
          <p:cNvSpPr>
            <a:spLocks noGrp="1"/>
          </p:cNvSpPr>
          <p:nvPr>
            <p:ph type="body" sz="quarter" idx="45"/>
          </p:nvPr>
        </p:nvSpPr>
        <p:spPr/>
        <p:txBody>
          <a:bodyPr/>
          <a:lstStyle/>
          <a:p>
            <a:r>
              <a:rPr lang="en-US" altLang="zh-CN" dirty="0"/>
              <a:t>Deploy strategy networks with compelling e-business needs</a:t>
            </a:r>
          </a:p>
          <a:p>
            <a:endParaRPr lang="zh-CN" altLang="en-US"/>
          </a:p>
        </p:txBody>
      </p:sp>
      <p:sp>
        <p:nvSpPr>
          <p:cNvPr id="4" name="Footer Placeholder 3">
            <a:extLst>
              <a:ext uri="{FF2B5EF4-FFF2-40B4-BE49-F238E27FC236}">
                <a16:creationId xmlns:a16="http://schemas.microsoft.com/office/drawing/2014/main" id="{36404519-33C1-DA61-9858-3858F30C7808}"/>
              </a:ext>
            </a:extLst>
          </p:cNvPr>
          <p:cNvSpPr>
            <a:spLocks noGrp="1"/>
          </p:cNvSpPr>
          <p:nvPr>
            <p:ph type="ftr" sz="quarter" idx="46"/>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02DD1EA-9A0C-9303-AD79-5DAF401390EB}"/>
              </a:ext>
            </a:extLst>
          </p:cNvPr>
          <p:cNvSpPr>
            <a:spLocks noGrp="1"/>
          </p:cNvSpPr>
          <p:nvPr>
            <p:ph type="sldNum" sz="quarter" idx="47"/>
          </p:nvPr>
        </p:nvSpPr>
        <p:spPr/>
        <p:txBody>
          <a:bodyPr/>
          <a:lstStyle/>
          <a:p>
            <a:fld id="{47FEACEE-25B4-4A2D-B147-27296E36371D}" type="slidenum">
              <a:rPr lang="en-US" altLang="zh-CN" smtClean="0"/>
              <a:pPr/>
              <a:t>12</a:t>
            </a:fld>
            <a:endParaRPr lang="en-US" altLang="zh-CN" dirty="0"/>
          </a:p>
        </p:txBody>
      </p:sp>
    </p:spTree>
    <p:extLst>
      <p:ext uri="{BB962C8B-B14F-4D97-AF65-F5344CB8AC3E}">
        <p14:creationId xmlns:p14="http://schemas.microsoft.com/office/powerpoint/2010/main" val="3760906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p:txBody>
          <a:bodyPr/>
          <a:lstStyle/>
          <a:p>
            <a:r>
              <a:rPr lang="en-US" dirty="0"/>
              <a:t>Areas of focus</a:t>
            </a: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p:txBody>
          <a:bodyPr/>
          <a:lstStyle/>
          <a:p>
            <a:r>
              <a:rPr lang="en-US" dirty="0"/>
              <a:t>B2B market scenarios</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p:txBody>
          <a:bodyPr/>
          <a:lstStyle/>
          <a:p>
            <a:r>
              <a:rPr lang="en-US" dirty="0"/>
              <a:t>Develop winning strategies to keep ahead of the competition </a:t>
            </a:r>
          </a:p>
          <a:p>
            <a:endParaRPr lang="en-US" dirty="0"/>
          </a:p>
          <a:p>
            <a:r>
              <a:rPr lang="en-US" dirty="0"/>
              <a:t>Capitalize on low-hanging fruit to identify a ballpark value</a:t>
            </a:r>
          </a:p>
          <a:p>
            <a:endParaRPr lang="en-US" dirty="0"/>
          </a:p>
          <a:p>
            <a:r>
              <a:rPr lang="en-US" dirty="0"/>
              <a:t>Visualize customer directed convergence</a:t>
            </a:r>
          </a:p>
          <a:p>
            <a:endParaRPr lang="en-US" dirty="0"/>
          </a:p>
        </p:txBody>
      </p:sp>
      <p:sp>
        <p:nvSpPr>
          <p:cNvPr id="35" name="Text Placeholder 34">
            <a:extLst>
              <a:ext uri="{FF2B5EF4-FFF2-40B4-BE49-F238E27FC236}">
                <a16:creationId xmlns:a16="http://schemas.microsoft.com/office/drawing/2014/main" id="{2C8E94EA-2767-D144-C1BB-32AA2C99723B}"/>
              </a:ext>
            </a:extLst>
          </p:cNvPr>
          <p:cNvSpPr>
            <a:spLocks noGrp="1"/>
          </p:cNvSpPr>
          <p:nvPr>
            <p:ph type="body" sz="quarter" idx="52"/>
          </p:nvPr>
        </p:nvSpPr>
        <p:spPr>
          <a:xfrm>
            <a:off x="7811506" y="3625598"/>
            <a:ext cx="3012438" cy="587964"/>
          </a:xfrm>
        </p:spPr>
        <p:txBody>
          <a:bodyPr/>
          <a:lstStyle/>
          <a:p>
            <a:r>
              <a:rPr lang="en-US" dirty="0"/>
              <a:t>Cloud-based opportunities</a:t>
            </a:r>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p:txBody>
          <a:bodyPr/>
          <a:lstStyle/>
          <a:p>
            <a:r>
              <a:rPr lang="en-US" dirty="0"/>
              <a:t>Iterative approaches to corporate strategy</a:t>
            </a:r>
          </a:p>
          <a:p>
            <a:endParaRPr lang="en-US" dirty="0"/>
          </a:p>
          <a:p>
            <a:r>
              <a:rPr lang="en-US" dirty="0"/>
              <a:t>Establish a management framework from the inside</a:t>
            </a:r>
          </a:p>
          <a:p>
            <a:endParaRPr lang="en-US" dirty="0"/>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13</a:t>
            </a:fld>
            <a:endParaRPr lang="en-US" altLang="zh-CN" dirty="0"/>
          </a:p>
        </p:txBody>
      </p:sp>
    </p:spTree>
    <p:extLst>
      <p:ext uri="{BB962C8B-B14F-4D97-AF65-F5344CB8AC3E}">
        <p14:creationId xmlns:p14="http://schemas.microsoft.com/office/powerpoint/2010/main" val="4182148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How we get there</a:t>
            </a:r>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p:txBody>
          <a:bodyPr/>
          <a:lstStyle/>
          <a:p>
            <a:r>
              <a:rPr lang="en-US" dirty="0"/>
              <a:t>ROI</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a:p>
            <a:endParaRPr lang="en-US" dirty="0"/>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p:txBody>
          <a:bodyPr/>
          <a:lstStyle/>
          <a:p>
            <a:r>
              <a:rPr lang="en-US" dirty="0"/>
              <a:t>Niche markets</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p:txBody>
          <a:bodyPr/>
          <a:lstStyle/>
          <a:p>
            <a:r>
              <a:rPr lang="en-US" dirty="0"/>
              <a:t>Pursue scalable customer service through sustainable strategies</a:t>
            </a:r>
          </a:p>
          <a:p>
            <a:r>
              <a:rPr lang="en-US" dirty="0"/>
              <a:t>Engage top-line web services with cutting-edge deliverables</a:t>
            </a:r>
          </a:p>
          <a:p>
            <a:endParaRPr lang="en-US" dirty="0"/>
          </a:p>
        </p:txBody>
      </p:sp>
      <p:pic>
        <p:nvPicPr>
          <p:cNvPr id="196" name="Picture Placeholder 195" descr="Link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2528" r="2528"/>
          <a:stretch>
            <a:fillRect/>
          </a:stretch>
        </p:blipFill>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p:txBody>
          <a:bodyPr/>
          <a:lstStyle/>
          <a:p>
            <a:r>
              <a:rPr lang="en-US" dirty="0"/>
              <a:t>Supply chains</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p:txBody>
          <a:bodyPr/>
          <a:lstStyle/>
          <a:p>
            <a:r>
              <a:rPr lang="en-US" dirty="0"/>
              <a:t>Cultivate one-to-one customer service with robust ideas</a:t>
            </a:r>
          </a:p>
          <a:p>
            <a:r>
              <a:rPr lang="en-US" dirty="0"/>
              <a:t>Maximize timely deliverables for real-time schemas</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14</a:t>
            </a:fld>
            <a:endParaRPr lang="en-US" altLang="zh-CN" dirty="0"/>
          </a:p>
        </p:txBody>
      </p:sp>
    </p:spTree>
    <p:extLst>
      <p:ext uri="{BB962C8B-B14F-4D97-AF65-F5344CB8AC3E}">
        <p14:creationId xmlns:p14="http://schemas.microsoft.com/office/powerpoint/2010/main" val="2519727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p:txBody>
          <a:bodyPr/>
          <a:lstStyle/>
          <a:p>
            <a:r>
              <a:rPr lang="en-US" altLang="zh-CN" dirty="0"/>
              <a:t>Summary</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p:txBody>
          <a:bodyPr/>
          <a:lstStyle/>
          <a:p>
            <a:r>
              <a:rPr lang="en-US" altLang="zh-CN"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15</a:t>
            </a:fld>
            <a:endParaRPr lang="en-US" altLang="zh-CN" dirty="0"/>
          </a:p>
        </p:txBody>
      </p:sp>
    </p:spTree>
    <p:extLst>
      <p:ext uri="{BB962C8B-B14F-4D97-AF65-F5344CB8AC3E}">
        <p14:creationId xmlns:p14="http://schemas.microsoft.com/office/powerpoint/2010/main" val="4157533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Mirjam Nilsson</a:t>
            </a:r>
          </a:p>
          <a:p>
            <a:pPr lvl="0"/>
            <a:r>
              <a:rPr lang="en-US" dirty="0"/>
              <a:t>mirjam@contoso.com</a:t>
            </a:r>
          </a:p>
          <a:p>
            <a:pPr lvl="0"/>
            <a:r>
              <a:rPr lang="en-US" dirty="0"/>
              <a:t>www.contoso.com</a:t>
            </a:r>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Timeline</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Areas of growth</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Summary</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Primary goals</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p:txBody>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a:p>
            <a:endParaRPr lang="en-US" dirty="0"/>
          </a:p>
          <a:p>
            <a:endParaRPr lang="en-US" dirty="0"/>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a:t>Presentation title</a:t>
            </a:r>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r>
              <a:rPr lang="en-US" dirty="0"/>
              <a:t>Primary goals</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p:txBody>
          <a:bodyPr/>
          <a:lstStyle/>
          <a:p>
            <a:r>
              <a:rPr lang="en-US" dirty="0"/>
              <a:t>ANNUAL REVENUE GROWTH</a:t>
            </a:r>
          </a:p>
          <a:p>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p:txBody>
          <a:bodyPr/>
          <a:lstStyle/>
          <a:p>
            <a:r>
              <a:rPr lang="en-US" dirty="0"/>
              <a:t>Quarterly performance</a:t>
            </a:r>
          </a:p>
        </p:txBody>
      </p:sp>
      <p:graphicFrame>
        <p:nvGraphicFramePr>
          <p:cNvPr id="14" name="Chart Placeholder 13" descr="Bar chart">
            <a:extLst>
              <a:ext uri="{FF2B5EF4-FFF2-40B4-BE49-F238E27FC236}">
                <a16:creationId xmlns:a16="http://schemas.microsoft.com/office/drawing/2014/main" id="{B7C287C2-FD80-40E0-BEEE-ABC91A81663B}"/>
              </a:ext>
            </a:extLst>
          </p:cNvPr>
          <p:cNvGraphicFramePr>
            <a:graphicFrameLocks noGrp="1"/>
          </p:cNvGraphicFramePr>
          <p:nvPr>
            <p:ph type="chart" sz="quarter" idx="27"/>
            <p:extLst>
              <p:ext uri="{D42A27DB-BD31-4B8C-83A1-F6EECF244321}">
                <p14:modId xmlns:p14="http://schemas.microsoft.com/office/powerpoint/2010/main" val="2797691647"/>
              </p:ext>
            </p:extLst>
          </p:nvPr>
        </p:nvGraphicFramePr>
        <p:xfrm>
          <a:off x="587375" y="1622425"/>
          <a:ext cx="10890250" cy="4156075"/>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a:extLst>
              <a:ext uri="{FF2B5EF4-FFF2-40B4-BE49-F238E27FC236}">
                <a16:creationId xmlns:a16="http://schemas.microsoft.com/office/drawing/2014/main" id="{8FD23934-4A07-2183-483D-999C4EEC4F76}"/>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5</a:t>
            </a:fld>
            <a:endParaRPr lang="en-US" altLang="zh-CN" dirty="0"/>
          </a:p>
        </p:txBody>
      </p:sp>
    </p:spTree>
    <p:extLst>
      <p:ext uri="{BB962C8B-B14F-4D97-AF65-F5344CB8AC3E}">
        <p14:creationId xmlns:p14="http://schemas.microsoft.com/office/powerpoint/2010/main" val="1640288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dirty="0"/>
              <a:t>Areas of growth</a:t>
            </a:r>
          </a:p>
        </p:txBody>
      </p:sp>
      <p:graphicFrame>
        <p:nvGraphicFramePr>
          <p:cNvPr id="8" name="Table 8">
            <a:extLst>
              <a:ext uri="{FF2B5EF4-FFF2-40B4-BE49-F238E27FC236}">
                <a16:creationId xmlns:a16="http://schemas.microsoft.com/office/drawing/2014/main" id="{7E5E2BDF-8ED2-40CB-B07C-B015E1420EA8}"/>
              </a:ext>
            </a:extLst>
          </p:cNvPr>
          <p:cNvGraphicFramePr>
            <a:graphicFrameLocks noGrp="1"/>
          </p:cNvGraphicFramePr>
          <p:nvPr>
            <p:ph type="tbl" sz="quarter" idx="27"/>
            <p:extLst>
              <p:ext uri="{D42A27DB-BD31-4B8C-83A1-F6EECF244321}">
                <p14:modId xmlns:p14="http://schemas.microsoft.com/office/powerpoint/2010/main" val="2690692596"/>
              </p:ext>
            </p:extLst>
          </p:nvPr>
        </p:nvGraphicFramePr>
        <p:xfrm>
          <a:off x="581025" y="1614488"/>
          <a:ext cx="10890250" cy="2376000"/>
        </p:xfrm>
        <a:graphic>
          <a:graphicData uri="http://schemas.openxmlformats.org/drawingml/2006/table">
            <a:tbl>
              <a:tblPr firstRow="1" bandRow="1">
                <a:tableStyleId>{C4B1156A-380E-4F78-BDF5-A606A8083BF9}</a:tableStyleId>
              </a:tblPr>
              <a:tblGrid>
                <a:gridCol w="2178050">
                  <a:extLst>
                    <a:ext uri="{9D8B030D-6E8A-4147-A177-3AD203B41FA5}">
                      <a16:colId xmlns:a16="http://schemas.microsoft.com/office/drawing/2014/main" val="1457000769"/>
                    </a:ext>
                  </a:extLst>
                </a:gridCol>
                <a:gridCol w="2178050">
                  <a:extLst>
                    <a:ext uri="{9D8B030D-6E8A-4147-A177-3AD203B41FA5}">
                      <a16:colId xmlns:a16="http://schemas.microsoft.com/office/drawing/2014/main" val="1939741220"/>
                    </a:ext>
                  </a:extLst>
                </a:gridCol>
                <a:gridCol w="2178050">
                  <a:extLst>
                    <a:ext uri="{9D8B030D-6E8A-4147-A177-3AD203B41FA5}">
                      <a16:colId xmlns:a16="http://schemas.microsoft.com/office/drawing/2014/main" val="1728182267"/>
                    </a:ext>
                  </a:extLst>
                </a:gridCol>
                <a:gridCol w="2178050">
                  <a:extLst>
                    <a:ext uri="{9D8B030D-6E8A-4147-A177-3AD203B41FA5}">
                      <a16:colId xmlns:a16="http://schemas.microsoft.com/office/drawing/2014/main" val="3091143212"/>
                    </a:ext>
                  </a:extLst>
                </a:gridCol>
                <a:gridCol w="2178050">
                  <a:extLst>
                    <a:ext uri="{9D8B030D-6E8A-4147-A177-3AD203B41FA5}">
                      <a16:colId xmlns:a16="http://schemas.microsoft.com/office/drawing/2014/main" val="440248734"/>
                    </a:ext>
                  </a:extLst>
                </a:gridCol>
              </a:tblGrid>
              <a:tr h="475200">
                <a:tc>
                  <a:txBody>
                    <a:bodyPr/>
                    <a:lstStyle/>
                    <a:p>
                      <a:pPr algn="ctr"/>
                      <a:r>
                        <a:rPr lang="en-US" sz="1800" b="0" kern="1200" dirty="0">
                          <a:solidFill>
                            <a:schemeClr val="accent6"/>
                          </a:solidFill>
                        </a:rPr>
                        <a:t>Time period</a:t>
                      </a:r>
                      <a:endParaRPr lang="en-US" sz="1800" b="0" kern="1200" dirty="0">
                        <a:solidFill>
                          <a:schemeClr val="accent6"/>
                        </a:solidFill>
                        <a:latin typeface="+mn-lt"/>
                        <a:ea typeface="+mn-ea"/>
                        <a:cs typeface="+mn-cs"/>
                      </a:endParaRPr>
                    </a:p>
                  </a:txBody>
                  <a:tcPr anchor="ctr"/>
                </a:tc>
                <a:tc>
                  <a:txBody>
                    <a:bodyPr/>
                    <a:lstStyle/>
                    <a:p>
                      <a:pPr algn="ctr"/>
                      <a:r>
                        <a:rPr lang="en-US" b="0" dirty="0">
                          <a:solidFill>
                            <a:schemeClr val="accent6"/>
                          </a:solidFill>
                        </a:rPr>
                        <a:t>B2B</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Supply chain</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ROI</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E-commerce</a:t>
                      </a:r>
                      <a:endParaRPr lang="en-US" b="0" i="0" dirty="0">
                        <a:solidFill>
                          <a:schemeClr val="accent6"/>
                        </a:solidFill>
                        <a:latin typeface="+mn-lt"/>
                        <a:cs typeface="Posterama" panose="020B0504020200020000" pitchFamily="34" charset="0"/>
                      </a:endParaRPr>
                    </a:p>
                  </a:txBody>
                  <a:tcPr anchor="ctr"/>
                </a:tc>
                <a:extLst>
                  <a:ext uri="{0D108BD9-81ED-4DB2-BD59-A6C34878D82A}">
                    <a16:rowId xmlns:a16="http://schemas.microsoft.com/office/drawing/2014/main" val="704343578"/>
                  </a:ext>
                </a:extLst>
              </a:tr>
              <a:tr h="475200">
                <a:tc>
                  <a:txBody>
                    <a:bodyPr/>
                    <a:lstStyle/>
                    <a:p>
                      <a:pPr algn="ctr"/>
                      <a:r>
                        <a:rPr lang="en-US" b="0" dirty="0">
                          <a:solidFill>
                            <a:schemeClr val="accent6"/>
                          </a:solidFill>
                        </a:rPr>
                        <a:t>Q1</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4.5</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2.3</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1.7</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5.0</a:t>
                      </a:r>
                      <a:endParaRPr lang="en-US"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322234691"/>
                  </a:ext>
                </a:extLst>
              </a:tr>
              <a:tr h="475200">
                <a:tc>
                  <a:txBody>
                    <a:bodyPr/>
                    <a:lstStyle/>
                    <a:p>
                      <a:pPr algn="ctr"/>
                      <a:r>
                        <a:rPr lang="en-US" b="0" dirty="0">
                          <a:solidFill>
                            <a:schemeClr val="accent6"/>
                          </a:solidFill>
                        </a:rPr>
                        <a:t>Q2</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3.2</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5.1</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4.4</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3.0</a:t>
                      </a:r>
                      <a:endParaRPr lang="en-US"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3315783827"/>
                  </a:ext>
                </a:extLst>
              </a:tr>
              <a:tr h="475200">
                <a:tc>
                  <a:txBody>
                    <a:bodyPr/>
                    <a:lstStyle/>
                    <a:p>
                      <a:pPr algn="ctr"/>
                      <a:r>
                        <a:rPr lang="en-US" b="0" dirty="0">
                          <a:solidFill>
                            <a:schemeClr val="accent6"/>
                          </a:solidFill>
                        </a:rPr>
                        <a:t>Q3</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2.1</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1.7</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2.5</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2.8</a:t>
                      </a:r>
                      <a:endParaRPr lang="en-US"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707436735"/>
                  </a:ext>
                </a:extLst>
              </a:tr>
              <a:tr h="475200">
                <a:tc>
                  <a:txBody>
                    <a:bodyPr/>
                    <a:lstStyle/>
                    <a:p>
                      <a:pPr algn="ctr"/>
                      <a:r>
                        <a:rPr lang="en-US" b="0" dirty="0">
                          <a:solidFill>
                            <a:schemeClr val="accent6"/>
                          </a:solidFill>
                        </a:rPr>
                        <a:t>Q4</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4.5</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2.2</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1.7</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70</a:t>
                      </a:r>
                      <a:endParaRPr lang="en-US"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2008827937"/>
                  </a:ext>
                </a:extLst>
              </a:tr>
            </a:tbl>
          </a:graphicData>
        </a:graphic>
      </p:graphicFrame>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6</a:t>
            </a:fld>
            <a:endParaRPr lang="en-US" altLang="zh-CN" dirty="0"/>
          </a:p>
        </p:txBody>
      </p:sp>
    </p:spTree>
    <p:extLst>
      <p:ext uri="{BB962C8B-B14F-4D97-AF65-F5344CB8AC3E}">
        <p14:creationId xmlns:p14="http://schemas.microsoft.com/office/powerpoint/2010/main" val="1246021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p:txBody>
          <a:bodyPr/>
          <a:lstStyle/>
          <a:p>
            <a:r>
              <a:rPr lang="en-US" dirty="0"/>
              <a:t>“Business opportunities are like buses. There’s always another one coming.”</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r>
              <a:rPr lang="en-US" dirty="0"/>
              <a:t>Richard Branson</a:t>
            </a:r>
          </a:p>
          <a:p>
            <a:endParaRPr lang="en-US" dirty="0"/>
          </a:p>
          <a:p>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noProof="0"/>
              <a:t>Presentation title</a:t>
            </a:r>
            <a:endParaRPr lang="en-US" noProof="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7</a:t>
            </a:fld>
            <a:endParaRPr lang="en-US" altLang="zh-CN" noProof="0" dirty="0"/>
          </a:p>
        </p:txBody>
      </p:sp>
    </p:spTree>
    <p:extLst>
      <p:ext uri="{BB962C8B-B14F-4D97-AF65-F5344CB8AC3E}">
        <p14:creationId xmlns:p14="http://schemas.microsoft.com/office/powerpoint/2010/main" val="32955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p:txBody>
          <a:bodyPr/>
          <a:lstStyle/>
          <a:p>
            <a:r>
              <a:rPr lang="en-US" dirty="0"/>
              <a:t>Meet our team</a:t>
            </a:r>
          </a:p>
        </p:txBody>
      </p:sp>
      <p:pic>
        <p:nvPicPr>
          <p:cNvPr id="55" name="Picture Placeholder 54" descr="Team member headshot">
            <a:extLst>
              <a:ext uri="{FF2B5EF4-FFF2-40B4-BE49-F238E27FC236}">
                <a16:creationId xmlns:a16="http://schemas.microsoft.com/office/drawing/2014/main" id="{4B0A05F6-A265-D617-87EB-C8B6D39D74EB}"/>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27"/>
          </p:nvPr>
        </p:nvSpPr>
        <p:spPr/>
        <p:txBody>
          <a:bodyPr/>
          <a:lstStyle/>
          <a:p>
            <a:r>
              <a:rPr lang="en-US" dirty="0"/>
              <a:t>Takuma Hayashi</a:t>
            </a:r>
          </a:p>
        </p:txBody>
      </p:sp>
      <p:sp>
        <p:nvSpPr>
          <p:cNvPr id="5" name="Text Placeholder 4">
            <a:extLst>
              <a:ext uri="{FF2B5EF4-FFF2-40B4-BE49-F238E27FC236}">
                <a16:creationId xmlns:a16="http://schemas.microsoft.com/office/drawing/2014/main" id="{E527BA33-7687-746F-7A99-5769ACAA19DD}"/>
              </a:ext>
            </a:extLst>
          </p:cNvPr>
          <p:cNvSpPr>
            <a:spLocks noGrp="1"/>
          </p:cNvSpPr>
          <p:nvPr>
            <p:ph type="body" sz="quarter" idx="28"/>
          </p:nvPr>
        </p:nvSpPr>
        <p:spPr/>
        <p:txBody>
          <a:bodyPr/>
          <a:lstStyle/>
          <a:p>
            <a:r>
              <a:rPr lang="en-US" dirty="0"/>
              <a:t>President</a:t>
            </a:r>
          </a:p>
        </p:txBody>
      </p:sp>
      <p:pic>
        <p:nvPicPr>
          <p:cNvPr id="52" name="Picture Placeholder 51" descr="Team member headshot">
            <a:extLst>
              <a:ext uri="{FF2B5EF4-FFF2-40B4-BE49-F238E27FC236}">
                <a16:creationId xmlns:a16="http://schemas.microsoft.com/office/drawing/2014/main" id="{6FA36B7F-14F3-90DF-9E76-191C5C5FAC68}"/>
              </a:ext>
            </a:extLst>
          </p:cNvPr>
          <p:cNvPicPr>
            <a:picLocks noGrp="1" noChangeAspect="1"/>
          </p:cNvPicPr>
          <p:nvPr>
            <p:ph type="pic" sz="quarter" idx="49"/>
          </p:nvPr>
        </p:nvPicPr>
        <p:blipFill>
          <a:blip r:embed="rId4" cstate="print">
            <a:extLst>
              <a:ext uri="{28A0092B-C50C-407E-A947-70E740481C1C}">
                <a14:useLocalDpi xmlns:a14="http://schemas.microsoft.com/office/drawing/2010/main"/>
              </a:ext>
            </a:extLst>
          </a:blip>
          <a:srcRect/>
          <a:stretch>
            <a:fillRect/>
          </a:stretch>
        </p:blipFill>
        <p:spPr/>
      </p:pic>
      <p:sp>
        <p:nvSpPr>
          <p:cNvPr id="9" name="Text Placeholder 8">
            <a:extLst>
              <a:ext uri="{FF2B5EF4-FFF2-40B4-BE49-F238E27FC236}">
                <a16:creationId xmlns:a16="http://schemas.microsoft.com/office/drawing/2014/main" id="{2C77216C-99F2-F20D-361E-FC77B2A1C2D5}"/>
              </a:ext>
            </a:extLst>
          </p:cNvPr>
          <p:cNvSpPr>
            <a:spLocks noGrp="1"/>
          </p:cNvSpPr>
          <p:nvPr>
            <p:ph type="body" sz="quarter" idx="54"/>
          </p:nvPr>
        </p:nvSpPr>
        <p:spPr/>
        <p:txBody>
          <a:bodyPr/>
          <a:lstStyle/>
          <a:p>
            <a:r>
              <a:rPr lang="en-US" dirty="0"/>
              <a:t>Mirjam Nilsson</a:t>
            </a:r>
          </a:p>
        </p:txBody>
      </p:sp>
      <p:sp>
        <p:nvSpPr>
          <p:cNvPr id="12" name="Text Placeholder 11">
            <a:extLst>
              <a:ext uri="{FF2B5EF4-FFF2-40B4-BE49-F238E27FC236}">
                <a16:creationId xmlns:a16="http://schemas.microsoft.com/office/drawing/2014/main" id="{B673DA38-7DA2-CC40-82FC-BFB56BC10FC1}"/>
              </a:ext>
            </a:extLst>
          </p:cNvPr>
          <p:cNvSpPr>
            <a:spLocks noGrp="1"/>
          </p:cNvSpPr>
          <p:nvPr>
            <p:ph type="body" sz="quarter" idx="55"/>
          </p:nvPr>
        </p:nvSpPr>
        <p:spPr/>
        <p:txBody>
          <a:bodyPr/>
          <a:lstStyle/>
          <a:p>
            <a:r>
              <a:rPr lang="en-US" dirty="0"/>
              <a:t>Chief Executive Officer</a:t>
            </a:r>
          </a:p>
        </p:txBody>
      </p:sp>
      <p:pic>
        <p:nvPicPr>
          <p:cNvPr id="49" name="Picture Placeholder 48" descr="Team member headshot">
            <a:extLst>
              <a:ext uri="{FF2B5EF4-FFF2-40B4-BE49-F238E27FC236}">
                <a16:creationId xmlns:a16="http://schemas.microsoft.com/office/drawing/2014/main" id="{554A63EA-7896-2DED-D661-BA5C81B77241}"/>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
        <p:nvSpPr>
          <p:cNvPr id="22" name="Text Placeholder 21">
            <a:extLst>
              <a:ext uri="{FF2B5EF4-FFF2-40B4-BE49-F238E27FC236}">
                <a16:creationId xmlns:a16="http://schemas.microsoft.com/office/drawing/2014/main" id="{A386226D-550B-455D-862A-19F0F7E85FDF}"/>
              </a:ext>
            </a:extLst>
          </p:cNvPr>
          <p:cNvSpPr>
            <a:spLocks noGrp="1"/>
          </p:cNvSpPr>
          <p:nvPr>
            <p:ph type="body" sz="quarter" idx="52"/>
          </p:nvPr>
        </p:nvSpPr>
        <p:spPr/>
        <p:txBody>
          <a:bodyPr/>
          <a:lstStyle/>
          <a:p>
            <a:r>
              <a:rPr lang="en-US" dirty="0"/>
              <a:t>Flora Berggren</a:t>
            </a:r>
          </a:p>
        </p:txBody>
      </p:sp>
      <p:sp>
        <p:nvSpPr>
          <p:cNvPr id="24" name="Text Placeholder 23">
            <a:extLst>
              <a:ext uri="{FF2B5EF4-FFF2-40B4-BE49-F238E27FC236}">
                <a16:creationId xmlns:a16="http://schemas.microsoft.com/office/drawing/2014/main" id="{517DFAED-4F69-372D-790F-14ABD197D926}"/>
              </a:ext>
            </a:extLst>
          </p:cNvPr>
          <p:cNvSpPr>
            <a:spLocks noGrp="1"/>
          </p:cNvSpPr>
          <p:nvPr>
            <p:ph type="body" sz="quarter" idx="53"/>
          </p:nvPr>
        </p:nvSpPr>
        <p:spPr/>
        <p:txBody>
          <a:bodyPr/>
          <a:lstStyle/>
          <a:p>
            <a:r>
              <a:rPr lang="en-US" dirty="0"/>
              <a:t>Chief Operations Officer</a:t>
            </a:r>
          </a:p>
        </p:txBody>
      </p:sp>
      <p:pic>
        <p:nvPicPr>
          <p:cNvPr id="46" name="Picture Placeholder 45" descr="Team member headshot">
            <a:extLst>
              <a:ext uri="{FF2B5EF4-FFF2-40B4-BE49-F238E27FC236}">
                <a16:creationId xmlns:a16="http://schemas.microsoft.com/office/drawing/2014/main" id="{51777469-AD50-4BAD-6B31-B56D669485CE}"/>
              </a:ext>
            </a:extLst>
          </p:cNvPr>
          <p:cNvPicPr>
            <a:picLocks noGrp="1" noChangeAspect="1"/>
          </p:cNvPicPr>
          <p:nvPr>
            <p:ph type="pic" sz="quarter" idx="51"/>
          </p:nvPr>
        </p:nvPicPr>
        <p:blipFill>
          <a:blip r:embed="rId6" cstate="print">
            <a:extLst>
              <a:ext uri="{28A0092B-C50C-407E-A947-70E740481C1C}">
                <a14:useLocalDpi xmlns:a14="http://schemas.microsoft.com/office/drawing/2010/main"/>
              </a:ext>
            </a:extLst>
          </a:blip>
          <a:srcRect/>
          <a:stretch>
            <a:fillRect/>
          </a:stretch>
        </p:blipFill>
        <p:spPr/>
      </p:pic>
      <p:sp>
        <p:nvSpPr>
          <p:cNvPr id="26" name="Text Placeholder 25">
            <a:extLst>
              <a:ext uri="{FF2B5EF4-FFF2-40B4-BE49-F238E27FC236}">
                <a16:creationId xmlns:a16="http://schemas.microsoft.com/office/drawing/2014/main" id="{D32E8129-4557-FB4F-128A-16770815B5B8}"/>
              </a:ext>
            </a:extLst>
          </p:cNvPr>
          <p:cNvSpPr>
            <a:spLocks noGrp="1"/>
          </p:cNvSpPr>
          <p:nvPr>
            <p:ph type="body" sz="quarter" idx="56"/>
          </p:nvPr>
        </p:nvSpPr>
        <p:spPr/>
        <p:txBody>
          <a:bodyPr/>
          <a:lstStyle/>
          <a:p>
            <a:r>
              <a:rPr lang="en-US" dirty="0"/>
              <a:t>Rajesh Santoshi</a:t>
            </a:r>
          </a:p>
        </p:txBody>
      </p:sp>
      <p:sp>
        <p:nvSpPr>
          <p:cNvPr id="30" name="Text Placeholder 29">
            <a:extLst>
              <a:ext uri="{FF2B5EF4-FFF2-40B4-BE49-F238E27FC236}">
                <a16:creationId xmlns:a16="http://schemas.microsoft.com/office/drawing/2014/main" id="{78DDF0BA-462B-C044-14AF-F2FD2BFBAE3B}"/>
              </a:ext>
            </a:extLst>
          </p:cNvPr>
          <p:cNvSpPr>
            <a:spLocks noGrp="1"/>
          </p:cNvSpPr>
          <p:nvPr>
            <p:ph type="body" sz="quarter" idx="57"/>
          </p:nvPr>
        </p:nvSpPr>
        <p:spPr/>
        <p:txBody>
          <a:bodyPr/>
          <a:lstStyle/>
          <a:p>
            <a:r>
              <a:rPr lang="en-US" dirty="0"/>
              <a:t>VP Marketing</a:t>
            </a:r>
          </a:p>
        </p:txBody>
      </p:sp>
      <p:sp>
        <p:nvSpPr>
          <p:cNvPr id="6" name="Footer Placeholder 5">
            <a:extLst>
              <a:ext uri="{FF2B5EF4-FFF2-40B4-BE49-F238E27FC236}">
                <a16:creationId xmlns:a16="http://schemas.microsoft.com/office/drawing/2014/main" id="{0FAB8CE6-4705-57FA-7F0F-F4A5C574996B}"/>
              </a:ext>
            </a:extLst>
          </p:cNvPr>
          <p:cNvSpPr>
            <a:spLocks noGrp="1"/>
          </p:cNvSpPr>
          <p:nvPr>
            <p:ph type="ftr" sz="quarter" idx="58"/>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8</a:t>
            </a:fld>
            <a:endParaRPr lang="en-US" altLang="zh-CN" dirty="0"/>
          </a:p>
        </p:txBody>
      </p:sp>
    </p:spTree>
    <p:extLst>
      <p:ext uri="{BB962C8B-B14F-4D97-AF65-F5344CB8AC3E}">
        <p14:creationId xmlns:p14="http://schemas.microsoft.com/office/powerpoint/2010/main" val="2107888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19576725-5FD5-0E5D-4FD3-2E35020D8306}"/>
              </a:ext>
            </a:extLst>
          </p:cNvPr>
          <p:cNvSpPr>
            <a:spLocks noGrp="1"/>
          </p:cNvSpPr>
          <p:nvPr>
            <p:ph type="title"/>
          </p:nvPr>
        </p:nvSpPr>
        <p:spPr/>
        <p:txBody>
          <a:bodyPr/>
          <a:lstStyle/>
          <a:p>
            <a:r>
              <a:rPr lang="en-US" dirty="0"/>
              <a:t>Meet our extended team</a:t>
            </a:r>
            <a:br>
              <a:rPr lang="en-US" dirty="0"/>
            </a:br>
            <a:endParaRPr lang="en-US" dirty="0"/>
          </a:p>
        </p:txBody>
      </p:sp>
      <p:sp>
        <p:nvSpPr>
          <p:cNvPr id="4" name="Footer Placeholder 3">
            <a:extLst>
              <a:ext uri="{FF2B5EF4-FFF2-40B4-BE49-F238E27FC236}">
                <a16:creationId xmlns:a16="http://schemas.microsoft.com/office/drawing/2014/main" id="{7287D169-32E8-A3EE-E540-39E11489C0B2}"/>
              </a:ext>
            </a:extLst>
          </p:cNvPr>
          <p:cNvSpPr>
            <a:spLocks noGrp="1"/>
          </p:cNvSpPr>
          <p:nvPr>
            <p:ph type="ftr" sz="quarter" idx="76"/>
          </p:nvPr>
        </p:nvSpPr>
        <p:spPr/>
        <p:txBody>
          <a:bodyPr/>
          <a:lstStyle/>
          <a:p>
            <a:r>
              <a:rPr lang="en-US" dirty="0"/>
              <a:t>Presentation title</a:t>
            </a:r>
          </a:p>
        </p:txBody>
      </p:sp>
      <p:pic>
        <p:nvPicPr>
          <p:cNvPr id="21" name="Picture Placeholder 20" descr="Team member head shot">
            <a:extLst>
              <a:ext uri="{FF2B5EF4-FFF2-40B4-BE49-F238E27FC236}">
                <a16:creationId xmlns:a16="http://schemas.microsoft.com/office/drawing/2014/main" id="{7EF79273-63D1-7688-D687-A3A054320DA3}"/>
              </a:ext>
            </a:extLst>
          </p:cNvPr>
          <p:cNvPicPr>
            <a:picLocks noGrp="1" noChangeAspect="1"/>
          </p:cNvPicPr>
          <p:nvPr>
            <p:ph type="pic" sz="quarter" idx="48"/>
          </p:nvPr>
        </p:nvPicPr>
        <p:blipFill>
          <a:blip r:embed="rId3"/>
          <a:srcRect l="290" r="290"/>
          <a:stretch>
            <a:fillRect/>
          </a:stretch>
        </p:blipFill>
        <p:spPr/>
      </p:pic>
      <p:pic>
        <p:nvPicPr>
          <p:cNvPr id="22" name="Picture Placeholder 21" descr="Team member head shot">
            <a:extLst>
              <a:ext uri="{FF2B5EF4-FFF2-40B4-BE49-F238E27FC236}">
                <a16:creationId xmlns:a16="http://schemas.microsoft.com/office/drawing/2014/main" id="{ACE3EAF4-4C1D-9470-70D6-9A59B64FE831}"/>
              </a:ext>
            </a:extLst>
          </p:cNvPr>
          <p:cNvPicPr>
            <a:picLocks noGrp="1" noChangeAspect="1"/>
          </p:cNvPicPr>
          <p:nvPr>
            <p:ph type="pic" sz="quarter" idx="69"/>
          </p:nvPr>
        </p:nvPicPr>
        <p:blipFill>
          <a:blip r:embed="rId4"/>
          <a:srcRect l="66" r="66"/>
          <a:stretch>
            <a:fillRect/>
          </a:stretch>
        </p:blipFill>
        <p:spPr/>
      </p:pic>
      <p:pic>
        <p:nvPicPr>
          <p:cNvPr id="23" name="Picture Placeholder 22" descr="Team member head shot">
            <a:extLst>
              <a:ext uri="{FF2B5EF4-FFF2-40B4-BE49-F238E27FC236}">
                <a16:creationId xmlns:a16="http://schemas.microsoft.com/office/drawing/2014/main" id="{85E109E0-6F43-BF42-1334-8F71F2737F6E}"/>
              </a:ext>
            </a:extLst>
          </p:cNvPr>
          <p:cNvPicPr>
            <a:picLocks noGrp="1" noChangeAspect="1"/>
          </p:cNvPicPr>
          <p:nvPr>
            <p:ph type="pic" sz="quarter" idx="70"/>
          </p:nvPr>
        </p:nvPicPr>
        <p:blipFill>
          <a:blip r:embed="rId5"/>
          <a:srcRect l="66" r="66"/>
          <a:stretch>
            <a:fillRect/>
          </a:stretch>
        </p:blipFill>
        <p:spPr/>
      </p:pic>
      <p:pic>
        <p:nvPicPr>
          <p:cNvPr id="24" name="Picture Placeholder 23" descr="Team member head shot">
            <a:extLst>
              <a:ext uri="{FF2B5EF4-FFF2-40B4-BE49-F238E27FC236}">
                <a16:creationId xmlns:a16="http://schemas.microsoft.com/office/drawing/2014/main" id="{62A14532-44B7-EB47-8708-7A06F11CA9A5}"/>
              </a:ext>
            </a:extLst>
          </p:cNvPr>
          <p:cNvPicPr>
            <a:picLocks noGrp="1" noChangeAspect="1"/>
          </p:cNvPicPr>
          <p:nvPr>
            <p:ph type="pic" sz="quarter" idx="71"/>
          </p:nvPr>
        </p:nvPicPr>
        <p:blipFill>
          <a:blip r:embed="rId6"/>
          <a:srcRect l="124" r="124"/>
          <a:stretch>
            <a:fillRect/>
          </a:stretch>
        </p:blipFill>
        <p:spPr/>
      </p:pic>
      <p:sp>
        <p:nvSpPr>
          <p:cNvPr id="134" name="Text Placeholder 133">
            <a:extLst>
              <a:ext uri="{FF2B5EF4-FFF2-40B4-BE49-F238E27FC236}">
                <a16:creationId xmlns:a16="http://schemas.microsoft.com/office/drawing/2014/main" id="{EF408C39-F36B-8A49-1F7E-837E35969338}"/>
              </a:ext>
            </a:extLst>
          </p:cNvPr>
          <p:cNvSpPr>
            <a:spLocks noGrp="1"/>
          </p:cNvSpPr>
          <p:nvPr>
            <p:ph type="body" sz="quarter" idx="27"/>
          </p:nvPr>
        </p:nvSpPr>
        <p:spPr/>
        <p:txBody>
          <a:bodyPr/>
          <a:lstStyle/>
          <a:p>
            <a:r>
              <a:rPr lang="en-US" altLang="zh-CN" dirty="0"/>
              <a:t>Takuma Hayashi</a:t>
            </a:r>
          </a:p>
        </p:txBody>
      </p:sp>
      <p:sp>
        <p:nvSpPr>
          <p:cNvPr id="112" name="Text Placeholder 111">
            <a:extLst>
              <a:ext uri="{FF2B5EF4-FFF2-40B4-BE49-F238E27FC236}">
                <a16:creationId xmlns:a16="http://schemas.microsoft.com/office/drawing/2014/main" id="{18AF0A56-DD67-89FC-BFA3-15B61F65CDDA}"/>
              </a:ext>
            </a:extLst>
          </p:cNvPr>
          <p:cNvSpPr>
            <a:spLocks noGrp="1"/>
          </p:cNvSpPr>
          <p:nvPr>
            <p:ph type="body" sz="quarter" idx="28"/>
          </p:nvPr>
        </p:nvSpPr>
        <p:spPr/>
        <p:txBody>
          <a:bodyPr/>
          <a:lstStyle/>
          <a:p>
            <a:r>
              <a:rPr lang="en-US" dirty="0"/>
              <a:t>President</a:t>
            </a:r>
          </a:p>
          <a:p>
            <a:endParaRPr lang="en-US" dirty="0"/>
          </a:p>
          <a:p>
            <a:endParaRPr lang="en-US" dirty="0"/>
          </a:p>
        </p:txBody>
      </p:sp>
      <p:sp>
        <p:nvSpPr>
          <p:cNvPr id="136" name="Text Placeholder 135">
            <a:extLst>
              <a:ext uri="{FF2B5EF4-FFF2-40B4-BE49-F238E27FC236}">
                <a16:creationId xmlns:a16="http://schemas.microsoft.com/office/drawing/2014/main" id="{9BEF75AB-A2CF-6495-E59F-B961022728C8}"/>
              </a:ext>
            </a:extLst>
          </p:cNvPr>
          <p:cNvSpPr>
            <a:spLocks noGrp="1"/>
          </p:cNvSpPr>
          <p:nvPr>
            <p:ph type="body" sz="quarter" idx="57"/>
          </p:nvPr>
        </p:nvSpPr>
        <p:spPr/>
        <p:txBody>
          <a:bodyPr/>
          <a:lstStyle/>
          <a:p>
            <a:r>
              <a:rPr lang="en-US" altLang="zh-CN" dirty="0"/>
              <a:t>Mirjam Nilsson</a:t>
            </a:r>
          </a:p>
        </p:txBody>
      </p:sp>
      <p:sp>
        <p:nvSpPr>
          <p:cNvPr id="114" name="Text Placeholder 113">
            <a:extLst>
              <a:ext uri="{FF2B5EF4-FFF2-40B4-BE49-F238E27FC236}">
                <a16:creationId xmlns:a16="http://schemas.microsoft.com/office/drawing/2014/main" id="{DA3CD37D-77A2-AD3B-C73E-09D174DD7546}"/>
              </a:ext>
            </a:extLst>
          </p:cNvPr>
          <p:cNvSpPr>
            <a:spLocks noGrp="1"/>
          </p:cNvSpPr>
          <p:nvPr>
            <p:ph type="body" sz="quarter" idx="58"/>
          </p:nvPr>
        </p:nvSpPr>
        <p:spPr/>
        <p:txBody>
          <a:bodyPr/>
          <a:lstStyle/>
          <a:p>
            <a:r>
              <a:rPr lang="en-US" altLang="zh-CN" dirty="0"/>
              <a:t>Chief Executive Officer</a:t>
            </a:r>
          </a:p>
        </p:txBody>
      </p:sp>
      <p:sp>
        <p:nvSpPr>
          <p:cNvPr id="138" name="Text Placeholder 137">
            <a:extLst>
              <a:ext uri="{FF2B5EF4-FFF2-40B4-BE49-F238E27FC236}">
                <a16:creationId xmlns:a16="http://schemas.microsoft.com/office/drawing/2014/main" id="{204E9DAA-AA37-4F2D-9A54-5AA8DCEAB892}"/>
              </a:ext>
            </a:extLst>
          </p:cNvPr>
          <p:cNvSpPr>
            <a:spLocks noGrp="1"/>
          </p:cNvSpPr>
          <p:nvPr>
            <p:ph type="body" sz="quarter" idx="61"/>
          </p:nvPr>
        </p:nvSpPr>
        <p:spPr/>
        <p:txBody>
          <a:bodyPr/>
          <a:lstStyle/>
          <a:p>
            <a:r>
              <a:rPr lang="en-US" altLang="zh-CN" dirty="0"/>
              <a:t>Flora Berggren</a:t>
            </a:r>
          </a:p>
        </p:txBody>
      </p:sp>
      <p:sp>
        <p:nvSpPr>
          <p:cNvPr id="116" name="Text Placeholder 115">
            <a:extLst>
              <a:ext uri="{FF2B5EF4-FFF2-40B4-BE49-F238E27FC236}">
                <a16:creationId xmlns:a16="http://schemas.microsoft.com/office/drawing/2014/main" id="{F6ED7D00-5342-1D60-DDDB-D53A1710D96C}"/>
              </a:ext>
            </a:extLst>
          </p:cNvPr>
          <p:cNvSpPr>
            <a:spLocks noGrp="1"/>
          </p:cNvSpPr>
          <p:nvPr>
            <p:ph type="body" sz="quarter" idx="62"/>
          </p:nvPr>
        </p:nvSpPr>
        <p:spPr/>
        <p:txBody>
          <a:bodyPr/>
          <a:lstStyle/>
          <a:p>
            <a:r>
              <a:rPr lang="en-US" altLang="zh-CN" dirty="0"/>
              <a:t>Chief Operations Officer</a:t>
            </a:r>
          </a:p>
        </p:txBody>
      </p:sp>
      <p:sp>
        <p:nvSpPr>
          <p:cNvPr id="142" name="Text Placeholder 141">
            <a:extLst>
              <a:ext uri="{FF2B5EF4-FFF2-40B4-BE49-F238E27FC236}">
                <a16:creationId xmlns:a16="http://schemas.microsoft.com/office/drawing/2014/main" id="{E919136D-3B44-DA2F-E7D4-D6EEF99678A5}"/>
              </a:ext>
            </a:extLst>
          </p:cNvPr>
          <p:cNvSpPr>
            <a:spLocks noGrp="1"/>
          </p:cNvSpPr>
          <p:nvPr>
            <p:ph type="body" sz="quarter" idx="65"/>
          </p:nvPr>
        </p:nvSpPr>
        <p:spPr/>
        <p:txBody>
          <a:bodyPr/>
          <a:lstStyle/>
          <a:p>
            <a:r>
              <a:rPr lang="en-US" altLang="zh-CN" dirty="0"/>
              <a:t>Rajesh Santoshi</a:t>
            </a:r>
          </a:p>
        </p:txBody>
      </p:sp>
      <p:sp>
        <p:nvSpPr>
          <p:cNvPr id="118" name="Text Placeholder 117">
            <a:extLst>
              <a:ext uri="{FF2B5EF4-FFF2-40B4-BE49-F238E27FC236}">
                <a16:creationId xmlns:a16="http://schemas.microsoft.com/office/drawing/2014/main" id="{00CC9081-1965-5E10-5A66-018337A9F4FF}"/>
              </a:ext>
            </a:extLst>
          </p:cNvPr>
          <p:cNvSpPr>
            <a:spLocks noGrp="1"/>
          </p:cNvSpPr>
          <p:nvPr>
            <p:ph type="body" sz="quarter" idx="66"/>
          </p:nvPr>
        </p:nvSpPr>
        <p:spPr/>
        <p:txBody>
          <a:bodyPr/>
          <a:lstStyle/>
          <a:p>
            <a:r>
              <a:rPr lang="en-US" altLang="zh-CN" dirty="0"/>
              <a:t>VP Marketing</a:t>
            </a:r>
          </a:p>
          <a:p>
            <a:endParaRPr lang="zh-CN" altLang="en-US" dirty="0"/>
          </a:p>
        </p:txBody>
      </p:sp>
      <p:pic>
        <p:nvPicPr>
          <p:cNvPr id="25" name="Picture Placeholder 24" descr="Team member head shot">
            <a:extLst>
              <a:ext uri="{FF2B5EF4-FFF2-40B4-BE49-F238E27FC236}">
                <a16:creationId xmlns:a16="http://schemas.microsoft.com/office/drawing/2014/main" id="{C4278EDC-F728-808C-D295-E0C0DFC531C6}"/>
              </a:ext>
            </a:extLst>
          </p:cNvPr>
          <p:cNvPicPr>
            <a:picLocks noGrp="1" noChangeAspect="1"/>
          </p:cNvPicPr>
          <p:nvPr>
            <p:ph type="pic" sz="quarter" idx="72"/>
          </p:nvPr>
        </p:nvPicPr>
        <p:blipFill>
          <a:blip r:embed="rId7"/>
          <a:srcRect l="290" r="290"/>
          <a:stretch>
            <a:fillRect/>
          </a:stretch>
        </p:blipFill>
        <p:spPr/>
      </p:pic>
      <p:pic>
        <p:nvPicPr>
          <p:cNvPr id="26" name="Picture Placeholder 25" descr="Team member head shot">
            <a:extLst>
              <a:ext uri="{FF2B5EF4-FFF2-40B4-BE49-F238E27FC236}">
                <a16:creationId xmlns:a16="http://schemas.microsoft.com/office/drawing/2014/main" id="{8E1094DB-5DC4-C284-A95B-F7BB4F7FC964}"/>
              </a:ext>
            </a:extLst>
          </p:cNvPr>
          <p:cNvPicPr>
            <a:picLocks noGrp="1" noChangeAspect="1"/>
          </p:cNvPicPr>
          <p:nvPr>
            <p:ph type="pic" sz="quarter" idx="73"/>
          </p:nvPr>
        </p:nvPicPr>
        <p:blipFill>
          <a:blip r:embed="rId8"/>
          <a:srcRect l="66" r="66"/>
          <a:stretch>
            <a:fillRect/>
          </a:stretch>
        </p:blipFill>
        <p:spPr/>
      </p:pic>
      <p:pic>
        <p:nvPicPr>
          <p:cNvPr id="27" name="Picture Placeholder 26" descr="Team member head shot">
            <a:extLst>
              <a:ext uri="{FF2B5EF4-FFF2-40B4-BE49-F238E27FC236}">
                <a16:creationId xmlns:a16="http://schemas.microsoft.com/office/drawing/2014/main" id="{9E9B9737-3575-C7D7-9424-7312C762D7E8}"/>
              </a:ext>
            </a:extLst>
          </p:cNvPr>
          <p:cNvPicPr>
            <a:picLocks noGrp="1" noChangeAspect="1"/>
          </p:cNvPicPr>
          <p:nvPr>
            <p:ph type="pic" sz="quarter" idx="74"/>
          </p:nvPr>
        </p:nvPicPr>
        <p:blipFill>
          <a:blip r:embed="rId9"/>
          <a:srcRect l="66" r="66"/>
          <a:stretch>
            <a:fillRect/>
          </a:stretch>
        </p:blipFill>
        <p:spPr/>
      </p:pic>
      <p:pic>
        <p:nvPicPr>
          <p:cNvPr id="28" name="Picture Placeholder 27" descr="Team member head shot">
            <a:extLst>
              <a:ext uri="{FF2B5EF4-FFF2-40B4-BE49-F238E27FC236}">
                <a16:creationId xmlns:a16="http://schemas.microsoft.com/office/drawing/2014/main" id="{C6F50B64-6066-B1E5-0198-28BA84695F33}"/>
              </a:ext>
            </a:extLst>
          </p:cNvPr>
          <p:cNvPicPr>
            <a:picLocks noGrp="1" noChangeAspect="1"/>
          </p:cNvPicPr>
          <p:nvPr>
            <p:ph type="pic" sz="quarter" idx="75"/>
          </p:nvPr>
        </p:nvPicPr>
        <p:blipFill>
          <a:blip r:embed="rId10"/>
          <a:srcRect l="124" r="124"/>
          <a:stretch>
            <a:fillRect/>
          </a:stretch>
        </p:blipFill>
        <p:spPr/>
      </p:pic>
      <p:sp>
        <p:nvSpPr>
          <p:cNvPr id="132" name="Text Placeholder 131">
            <a:extLst>
              <a:ext uri="{FF2B5EF4-FFF2-40B4-BE49-F238E27FC236}">
                <a16:creationId xmlns:a16="http://schemas.microsoft.com/office/drawing/2014/main" id="{86CBC7CA-4E3E-1E11-06FC-F3D5FEF919A6}"/>
              </a:ext>
            </a:extLst>
          </p:cNvPr>
          <p:cNvSpPr>
            <a:spLocks noGrp="1"/>
          </p:cNvSpPr>
          <p:nvPr>
            <p:ph type="body" sz="quarter" idx="55"/>
          </p:nvPr>
        </p:nvSpPr>
        <p:spPr/>
        <p:txBody>
          <a:bodyPr/>
          <a:lstStyle/>
          <a:p>
            <a:r>
              <a:rPr lang="en-US" dirty="0"/>
              <a:t>Graham Barne</a:t>
            </a:r>
            <a:r>
              <a:rPr lang="en-US" altLang="zh-CN" dirty="0"/>
              <a:t>s</a:t>
            </a:r>
            <a:endParaRPr lang="en-US" dirty="0"/>
          </a:p>
        </p:txBody>
      </p:sp>
      <p:sp>
        <p:nvSpPr>
          <p:cNvPr id="110" name="Text Placeholder 109">
            <a:extLst>
              <a:ext uri="{FF2B5EF4-FFF2-40B4-BE49-F238E27FC236}">
                <a16:creationId xmlns:a16="http://schemas.microsoft.com/office/drawing/2014/main" id="{A8D8F964-5152-933F-0FD8-0441EF137004}"/>
              </a:ext>
            </a:extLst>
          </p:cNvPr>
          <p:cNvSpPr>
            <a:spLocks noGrp="1"/>
          </p:cNvSpPr>
          <p:nvPr>
            <p:ph type="body" sz="quarter" idx="56"/>
          </p:nvPr>
        </p:nvSpPr>
        <p:spPr/>
        <p:txBody>
          <a:bodyPr/>
          <a:lstStyle/>
          <a:p>
            <a:r>
              <a:rPr lang="en-US" dirty="0"/>
              <a:t>VP Product</a:t>
            </a:r>
          </a:p>
          <a:p>
            <a:endParaRPr lang="en-US" dirty="0"/>
          </a:p>
        </p:txBody>
      </p:sp>
      <p:sp>
        <p:nvSpPr>
          <p:cNvPr id="130" name="Text Placeholder 129">
            <a:extLst>
              <a:ext uri="{FF2B5EF4-FFF2-40B4-BE49-F238E27FC236}">
                <a16:creationId xmlns:a16="http://schemas.microsoft.com/office/drawing/2014/main" id="{D7A3F7B8-39FC-A0C3-B527-8DD7897C3C2A}"/>
              </a:ext>
            </a:extLst>
          </p:cNvPr>
          <p:cNvSpPr>
            <a:spLocks noGrp="1"/>
          </p:cNvSpPr>
          <p:nvPr>
            <p:ph type="body" sz="quarter" idx="59"/>
          </p:nvPr>
        </p:nvSpPr>
        <p:spPr/>
        <p:txBody>
          <a:bodyPr/>
          <a:lstStyle/>
          <a:p>
            <a:r>
              <a:rPr lang="en-US" altLang="zh-CN" dirty="0"/>
              <a:t>Rowan Murphy</a:t>
            </a:r>
          </a:p>
        </p:txBody>
      </p:sp>
      <p:sp>
        <p:nvSpPr>
          <p:cNvPr id="108" name="Text Placeholder 107">
            <a:extLst>
              <a:ext uri="{FF2B5EF4-FFF2-40B4-BE49-F238E27FC236}">
                <a16:creationId xmlns:a16="http://schemas.microsoft.com/office/drawing/2014/main" id="{9DD2EF71-C588-557C-6805-3BA27A14E29B}"/>
              </a:ext>
            </a:extLst>
          </p:cNvPr>
          <p:cNvSpPr>
            <a:spLocks noGrp="1"/>
          </p:cNvSpPr>
          <p:nvPr>
            <p:ph type="body" sz="quarter" idx="60"/>
          </p:nvPr>
        </p:nvSpPr>
        <p:spPr/>
        <p:txBody>
          <a:bodyPr/>
          <a:lstStyle/>
          <a:p>
            <a:r>
              <a:rPr lang="en-US" altLang="zh-CN" dirty="0"/>
              <a:t>SEO Strategist</a:t>
            </a:r>
          </a:p>
          <a:p>
            <a:endParaRPr lang="zh-CN" altLang="en-US" dirty="0"/>
          </a:p>
        </p:txBody>
      </p:sp>
      <p:sp>
        <p:nvSpPr>
          <p:cNvPr id="128" name="Text Placeholder 127">
            <a:extLst>
              <a:ext uri="{FF2B5EF4-FFF2-40B4-BE49-F238E27FC236}">
                <a16:creationId xmlns:a16="http://schemas.microsoft.com/office/drawing/2014/main" id="{F2B4F3E8-0A71-10C7-4719-C9FB478A9129}"/>
              </a:ext>
            </a:extLst>
          </p:cNvPr>
          <p:cNvSpPr>
            <a:spLocks noGrp="1"/>
          </p:cNvSpPr>
          <p:nvPr>
            <p:ph type="body" sz="quarter" idx="63"/>
          </p:nvPr>
        </p:nvSpPr>
        <p:spPr/>
        <p:txBody>
          <a:bodyPr/>
          <a:lstStyle/>
          <a:p>
            <a:r>
              <a:rPr lang="en-US" altLang="zh-CN" dirty="0"/>
              <a:t>Elizabeth Moore</a:t>
            </a:r>
          </a:p>
        </p:txBody>
      </p:sp>
      <p:sp>
        <p:nvSpPr>
          <p:cNvPr id="106" name="Text Placeholder 105">
            <a:extLst>
              <a:ext uri="{FF2B5EF4-FFF2-40B4-BE49-F238E27FC236}">
                <a16:creationId xmlns:a16="http://schemas.microsoft.com/office/drawing/2014/main" id="{C3F4B58A-E166-D531-6B68-03C6AC16DFE0}"/>
              </a:ext>
            </a:extLst>
          </p:cNvPr>
          <p:cNvSpPr>
            <a:spLocks noGrp="1"/>
          </p:cNvSpPr>
          <p:nvPr>
            <p:ph type="body" sz="quarter" idx="64"/>
          </p:nvPr>
        </p:nvSpPr>
        <p:spPr/>
        <p:txBody>
          <a:bodyPr/>
          <a:lstStyle/>
          <a:p>
            <a:r>
              <a:rPr lang="en-US" altLang="zh-CN" dirty="0"/>
              <a:t>Product Designer</a:t>
            </a:r>
          </a:p>
          <a:p>
            <a:endParaRPr lang="zh-CN" altLang="en-US"/>
          </a:p>
        </p:txBody>
      </p:sp>
      <p:sp>
        <p:nvSpPr>
          <p:cNvPr id="140" name="Text Placeholder 139">
            <a:extLst>
              <a:ext uri="{FF2B5EF4-FFF2-40B4-BE49-F238E27FC236}">
                <a16:creationId xmlns:a16="http://schemas.microsoft.com/office/drawing/2014/main" id="{2528F54A-A46A-9326-2193-943237532FCE}"/>
              </a:ext>
            </a:extLst>
          </p:cNvPr>
          <p:cNvSpPr>
            <a:spLocks noGrp="1"/>
          </p:cNvSpPr>
          <p:nvPr>
            <p:ph type="body" sz="quarter" idx="67"/>
          </p:nvPr>
        </p:nvSpPr>
        <p:spPr/>
        <p:txBody>
          <a:bodyPr/>
          <a:lstStyle/>
          <a:p>
            <a:r>
              <a:rPr lang="en-US" altLang="zh-CN" dirty="0"/>
              <a:t>Robin Kline</a:t>
            </a:r>
          </a:p>
        </p:txBody>
      </p:sp>
      <p:sp>
        <p:nvSpPr>
          <p:cNvPr id="104" name="Text Placeholder 103">
            <a:extLst>
              <a:ext uri="{FF2B5EF4-FFF2-40B4-BE49-F238E27FC236}">
                <a16:creationId xmlns:a16="http://schemas.microsoft.com/office/drawing/2014/main" id="{518FD4E8-9A30-D19A-0CE1-E025FDE22A18}"/>
              </a:ext>
            </a:extLst>
          </p:cNvPr>
          <p:cNvSpPr>
            <a:spLocks noGrp="1"/>
          </p:cNvSpPr>
          <p:nvPr>
            <p:ph type="body" sz="quarter" idx="68"/>
          </p:nvPr>
        </p:nvSpPr>
        <p:spPr/>
        <p:txBody>
          <a:bodyPr/>
          <a:lstStyle/>
          <a:p>
            <a:r>
              <a:rPr lang="en-US" altLang="zh-CN" dirty="0"/>
              <a:t>Content Developer</a:t>
            </a:r>
          </a:p>
          <a:p>
            <a:endParaRPr lang="zh-CN" altLang="en-US" dirty="0"/>
          </a:p>
        </p:txBody>
      </p:sp>
      <p:sp>
        <p:nvSpPr>
          <p:cNvPr id="5" name="Slide Number Placeholder 4">
            <a:extLst>
              <a:ext uri="{FF2B5EF4-FFF2-40B4-BE49-F238E27FC236}">
                <a16:creationId xmlns:a16="http://schemas.microsoft.com/office/drawing/2014/main" id="{0A3F816F-E557-EF17-FA3D-67F4F647CA3C}"/>
              </a:ext>
            </a:extLst>
          </p:cNvPr>
          <p:cNvSpPr>
            <a:spLocks noGrp="1"/>
          </p:cNvSpPr>
          <p:nvPr>
            <p:ph type="sldNum" sz="quarter" idx="77"/>
          </p:nvPr>
        </p:nvSpPr>
        <p:spPr/>
        <p:txBody>
          <a:bodyPr/>
          <a:lstStyle/>
          <a:p>
            <a:fld id="{47FEACEE-25B4-4A2D-B147-27296E36371D}" type="slidenum">
              <a:rPr lang="en-US" altLang="zh-CN" smtClean="0"/>
              <a:pPr/>
              <a:t>9</a:t>
            </a:fld>
            <a:endParaRPr lang="en-US" altLang="zh-CN" dirty="0"/>
          </a:p>
        </p:txBody>
      </p:sp>
    </p:spTree>
    <p:extLst>
      <p:ext uri="{BB962C8B-B14F-4D97-AF65-F5344CB8AC3E}">
        <p14:creationId xmlns:p14="http://schemas.microsoft.com/office/powerpoint/2010/main" val="3157109385"/>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CFA8B0-C7B8-4655-A378-2962C0479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AD9BE2-6B3D-4616-B044-300A8177DEA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5515263-A3DE-4193-B6AA-5C449C94519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17</TotalTime>
  <Words>468</Words>
  <Application>Microsoft Office PowerPoint</Application>
  <PresentationFormat>Widescreen</PresentationFormat>
  <Paragraphs>176</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等线</vt:lpstr>
      <vt:lpstr>Abadi</vt:lpstr>
      <vt:lpstr>Arial</vt:lpstr>
      <vt:lpstr>Calibri</vt:lpstr>
      <vt:lpstr>Posterama</vt:lpstr>
      <vt:lpstr>Posterama Text Black</vt:lpstr>
      <vt:lpstr>Posterama Text SemiBold</vt:lpstr>
      <vt:lpstr>Custom​​</vt:lpstr>
      <vt:lpstr>Presentation title</vt:lpstr>
      <vt:lpstr>Agenda</vt:lpstr>
      <vt:lpstr>Introduction</vt:lpstr>
      <vt:lpstr>Primary goals</vt:lpstr>
      <vt:lpstr>Quarterly performance</vt:lpstr>
      <vt:lpstr>Areas of growth</vt:lpstr>
      <vt:lpstr>“Business opportunities are like buses. There’s always another one coming.”</vt:lpstr>
      <vt:lpstr>Meet our team</vt:lpstr>
      <vt:lpstr>Meet our extended team </vt:lpstr>
      <vt:lpstr>Plan for product launch</vt:lpstr>
      <vt:lpstr>Plan for product launch </vt:lpstr>
      <vt:lpstr>Timeline</vt:lpstr>
      <vt:lpstr>Areas of focus</vt:lpstr>
      <vt:lpstr>How we get there</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parthiv kanpariya</dc:creator>
  <cp:lastModifiedBy>parthiv kanpariya</cp:lastModifiedBy>
  <cp:revision>1</cp:revision>
  <dcterms:created xsi:type="dcterms:W3CDTF">2023-09-28T11:49:11Z</dcterms:created>
  <dcterms:modified xsi:type="dcterms:W3CDTF">2023-09-28T12:07:06Z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